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4"/>
  </p:notesMasterIdLst>
  <p:sldIdLst>
    <p:sldId id="256" r:id="rId2"/>
    <p:sldId id="275" r:id="rId3"/>
    <p:sldId id="277" r:id="rId4"/>
    <p:sldId id="262" r:id="rId5"/>
    <p:sldId id="281" r:id="rId6"/>
    <p:sldId id="282" r:id="rId7"/>
    <p:sldId id="273" r:id="rId8"/>
    <p:sldId id="264" r:id="rId9"/>
    <p:sldId id="257" r:id="rId10"/>
    <p:sldId id="267" r:id="rId11"/>
    <p:sldId id="266" r:id="rId12"/>
    <p:sldId id="268" r:id="rId13"/>
    <p:sldId id="269" r:id="rId14"/>
    <p:sldId id="270" r:id="rId15"/>
    <p:sldId id="258" r:id="rId16"/>
    <p:sldId id="260" r:id="rId17"/>
    <p:sldId id="274" r:id="rId18"/>
    <p:sldId id="265" r:id="rId19"/>
    <p:sldId id="271" r:id="rId20"/>
    <p:sldId id="278" r:id="rId21"/>
    <p:sldId id="279" r:id="rId22"/>
    <p:sldId id="280"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96" autoAdjust="0"/>
  </p:normalViewPr>
  <p:slideViewPr>
    <p:cSldViewPr snapToGrid="0">
      <p:cViewPr varScale="1">
        <p:scale>
          <a:sx n="136" d="100"/>
          <a:sy n="136" d="100"/>
        </p:scale>
        <p:origin x="12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18.06.2024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0973048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31531871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18.06.2024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18.06.2024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18.06.2024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18.06.2024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18.06.2024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18.06.2024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18.06.2024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18.06.2024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18.06.2024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18.06.2024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18.06.2024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18.06.2024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3.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3.jp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4.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17" name="Gerader Verbinder 16">
            <a:extLst>
              <a:ext uri="{FF2B5EF4-FFF2-40B4-BE49-F238E27FC236}">
                <a16:creationId xmlns:a16="http://schemas.microsoft.com/office/drawing/2014/main" id="{5012BE15-A833-FC52-E7C6-1BA886C79E74}"/>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2002FA66-A523-8166-64CE-F1DB276B0758}"/>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ECC71255-7ADB-174D-8B77-EED77FB00086}"/>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968D1E90-7248-8AF3-05EB-2E95EE122FAE}"/>
              </a:ext>
            </a:extLst>
          </p:cNvPr>
          <p:cNvPicPr>
            <a:picLocks noChangeAspect="1"/>
          </p:cNvPicPr>
          <p:nvPr/>
        </p:nvPicPr>
        <p:blipFill>
          <a:blip r:embed="rId4"/>
          <a:stretch>
            <a:fillRect/>
          </a:stretch>
        </p:blipFill>
        <p:spPr>
          <a:xfrm>
            <a:off x="2486351" y="6200815"/>
            <a:ext cx="311029" cy="487345"/>
          </a:xfrm>
          <a:prstGeom prst="rect">
            <a:avLst/>
          </a:prstGeom>
        </p:spPr>
      </p:pic>
      <p:grpSp>
        <p:nvGrpSpPr>
          <p:cNvPr id="22" name="Gruppieren 21">
            <a:extLst>
              <a:ext uri="{FF2B5EF4-FFF2-40B4-BE49-F238E27FC236}">
                <a16:creationId xmlns:a16="http://schemas.microsoft.com/office/drawing/2014/main" id="{D5B49385-F976-4C5A-20F0-3E8590D01871}"/>
              </a:ext>
            </a:extLst>
          </p:cNvPr>
          <p:cNvGrpSpPr/>
          <p:nvPr/>
        </p:nvGrpSpPr>
        <p:grpSpPr>
          <a:xfrm>
            <a:off x="10140319" y="6201792"/>
            <a:ext cx="311029" cy="487345"/>
            <a:chOff x="10351524" y="3949108"/>
            <a:chExt cx="560194" cy="877756"/>
          </a:xfrm>
        </p:grpSpPr>
        <p:pic>
          <p:nvPicPr>
            <p:cNvPr id="23" name="Grafik 22">
              <a:extLst>
                <a:ext uri="{FF2B5EF4-FFF2-40B4-BE49-F238E27FC236}">
                  <a16:creationId xmlns:a16="http://schemas.microsoft.com/office/drawing/2014/main" id="{C97695CF-999F-97C9-BF0F-1B854D5A484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46BC070-4114-6265-5764-046EE892C432}"/>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977FBB4-A1AD-C149-EC90-937CD1198372}"/>
              </a:ext>
            </a:extLst>
          </p:cNvPr>
          <p:cNvPicPr>
            <a:picLocks noChangeAspect="1"/>
          </p:cNvPicPr>
          <p:nvPr/>
        </p:nvPicPr>
        <p:blipFill>
          <a:blip r:embed="rId4"/>
          <a:stretch>
            <a:fillRect/>
          </a:stretch>
        </p:blipFill>
        <p:spPr>
          <a:xfrm>
            <a:off x="4013198" y="6206478"/>
            <a:ext cx="311029" cy="487345"/>
          </a:xfrm>
          <a:prstGeom prst="rect">
            <a:avLst/>
          </a:prstGeom>
        </p:spPr>
      </p:pic>
      <p:pic>
        <p:nvPicPr>
          <p:cNvPr id="26" name="Grafik 25">
            <a:extLst>
              <a:ext uri="{FF2B5EF4-FFF2-40B4-BE49-F238E27FC236}">
                <a16:creationId xmlns:a16="http://schemas.microsoft.com/office/drawing/2014/main" id="{13CC557F-E502-7A7C-5CD1-CE9860AD0BBB}"/>
              </a:ext>
            </a:extLst>
          </p:cNvPr>
          <p:cNvPicPr>
            <a:picLocks noChangeAspect="1"/>
          </p:cNvPicPr>
          <p:nvPr/>
        </p:nvPicPr>
        <p:blipFill>
          <a:blip r:embed="rId4"/>
          <a:stretch>
            <a:fillRect/>
          </a:stretch>
        </p:blipFill>
        <p:spPr>
          <a:xfrm>
            <a:off x="5566162" y="6206478"/>
            <a:ext cx="311029" cy="487345"/>
          </a:xfrm>
          <a:prstGeom prst="rect">
            <a:avLst/>
          </a:prstGeom>
        </p:spPr>
      </p:pic>
      <p:pic>
        <p:nvPicPr>
          <p:cNvPr id="27" name="Grafik 26">
            <a:extLst>
              <a:ext uri="{FF2B5EF4-FFF2-40B4-BE49-F238E27FC236}">
                <a16:creationId xmlns:a16="http://schemas.microsoft.com/office/drawing/2014/main" id="{7F93E921-A095-97E0-9FD7-A5B6F3CEC332}"/>
              </a:ext>
            </a:extLst>
          </p:cNvPr>
          <p:cNvPicPr>
            <a:picLocks noChangeAspect="1"/>
          </p:cNvPicPr>
          <p:nvPr/>
        </p:nvPicPr>
        <p:blipFill>
          <a:blip r:embed="rId4"/>
          <a:stretch>
            <a:fillRect/>
          </a:stretch>
        </p:blipFill>
        <p:spPr>
          <a:xfrm>
            <a:off x="7189379" y="6212943"/>
            <a:ext cx="311029" cy="487345"/>
          </a:xfrm>
          <a:prstGeom prst="rect">
            <a:avLst/>
          </a:prstGeom>
        </p:spPr>
      </p:pic>
      <p:pic>
        <p:nvPicPr>
          <p:cNvPr id="28" name="Grafik 27">
            <a:extLst>
              <a:ext uri="{FF2B5EF4-FFF2-40B4-BE49-F238E27FC236}">
                <a16:creationId xmlns:a16="http://schemas.microsoft.com/office/drawing/2014/main" id="{89CABF8A-0556-1585-C044-2D1C9A6535FB}"/>
              </a:ext>
            </a:extLst>
          </p:cNvPr>
          <p:cNvPicPr>
            <a:picLocks noChangeAspect="1"/>
          </p:cNvPicPr>
          <p:nvPr/>
        </p:nvPicPr>
        <p:blipFill>
          <a:blip r:embed="rId4"/>
          <a:stretch>
            <a:fillRect/>
          </a:stretch>
        </p:blipFill>
        <p:spPr>
          <a:xfrm>
            <a:off x="8785536" y="6201792"/>
            <a:ext cx="311029" cy="487345"/>
          </a:xfrm>
          <a:prstGeom prst="rect">
            <a:avLst/>
          </a:prstGeom>
        </p:spPr>
      </p:pic>
      <p:pic>
        <p:nvPicPr>
          <p:cNvPr id="29" name="Grafik 28">
            <a:extLst>
              <a:ext uri="{FF2B5EF4-FFF2-40B4-BE49-F238E27FC236}">
                <a16:creationId xmlns:a16="http://schemas.microsoft.com/office/drawing/2014/main" id="{4634058C-24F9-D336-5A5B-6EA78ABED6A0}"/>
              </a:ext>
            </a:extLst>
          </p:cNvPr>
          <p:cNvPicPr>
            <a:picLocks noChangeAspect="1"/>
          </p:cNvPicPr>
          <p:nvPr/>
        </p:nvPicPr>
        <p:blipFill>
          <a:blip r:embed="rId6"/>
          <a:stretch>
            <a:fillRect/>
          </a:stretch>
        </p:blipFill>
        <p:spPr>
          <a:xfrm>
            <a:off x="6016434" y="6187556"/>
            <a:ext cx="765267" cy="582269"/>
          </a:xfrm>
          <a:prstGeom prst="rect">
            <a:avLst/>
          </a:prstGeom>
        </p:spPr>
      </p:pic>
    </p:spTree>
    <p:extLst>
      <p:ext uri="{BB962C8B-B14F-4D97-AF65-F5344CB8AC3E}">
        <p14:creationId xmlns:p14="http://schemas.microsoft.com/office/powerpoint/2010/main" val="8836596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18" name="Gerader Verbinder 17">
            <a:extLst>
              <a:ext uri="{FF2B5EF4-FFF2-40B4-BE49-F238E27FC236}">
                <a16:creationId xmlns:a16="http://schemas.microsoft.com/office/drawing/2014/main" id="{6794B5EA-4D02-CF1C-92E0-758F5FAC10D1}"/>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0B848230-0CF4-0ED5-877A-B41FDC084699}"/>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B6A6FF5-A5D1-E54A-BEAA-CB8AB4369030}"/>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B62A3F34-5460-655A-E0B7-EDF52520AD77}"/>
              </a:ext>
            </a:extLst>
          </p:cNvPr>
          <p:cNvPicPr>
            <a:picLocks noChangeAspect="1"/>
          </p:cNvPicPr>
          <p:nvPr/>
        </p:nvPicPr>
        <p:blipFill>
          <a:blip r:embed="rId4"/>
          <a:stretch>
            <a:fillRect/>
          </a:stretch>
        </p:blipFill>
        <p:spPr>
          <a:xfrm>
            <a:off x="2486351" y="6200815"/>
            <a:ext cx="311029" cy="487345"/>
          </a:xfrm>
          <a:prstGeom prst="rect">
            <a:avLst/>
          </a:prstGeom>
        </p:spPr>
      </p:pic>
      <p:grpSp>
        <p:nvGrpSpPr>
          <p:cNvPr id="22" name="Gruppieren 21">
            <a:extLst>
              <a:ext uri="{FF2B5EF4-FFF2-40B4-BE49-F238E27FC236}">
                <a16:creationId xmlns:a16="http://schemas.microsoft.com/office/drawing/2014/main" id="{FF4167AF-FE80-261C-2D9C-134E65AC7717}"/>
              </a:ext>
            </a:extLst>
          </p:cNvPr>
          <p:cNvGrpSpPr/>
          <p:nvPr/>
        </p:nvGrpSpPr>
        <p:grpSpPr>
          <a:xfrm>
            <a:off x="10140319" y="6201792"/>
            <a:ext cx="311029" cy="487345"/>
            <a:chOff x="10351524" y="3949108"/>
            <a:chExt cx="560194" cy="877756"/>
          </a:xfrm>
        </p:grpSpPr>
        <p:pic>
          <p:nvPicPr>
            <p:cNvPr id="23" name="Grafik 22">
              <a:extLst>
                <a:ext uri="{FF2B5EF4-FFF2-40B4-BE49-F238E27FC236}">
                  <a16:creationId xmlns:a16="http://schemas.microsoft.com/office/drawing/2014/main" id="{98FCCE12-9DD6-936A-8932-8AD010B3EEB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196FD3DE-344D-77C1-9116-DF64B79299E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270652E6-F2F4-0087-531F-A70AD02D0CD7}"/>
              </a:ext>
            </a:extLst>
          </p:cNvPr>
          <p:cNvPicPr>
            <a:picLocks noChangeAspect="1"/>
          </p:cNvPicPr>
          <p:nvPr/>
        </p:nvPicPr>
        <p:blipFill>
          <a:blip r:embed="rId4"/>
          <a:stretch>
            <a:fillRect/>
          </a:stretch>
        </p:blipFill>
        <p:spPr>
          <a:xfrm>
            <a:off x="4013198" y="6206478"/>
            <a:ext cx="311029" cy="487345"/>
          </a:xfrm>
          <a:prstGeom prst="rect">
            <a:avLst/>
          </a:prstGeom>
        </p:spPr>
      </p:pic>
      <p:pic>
        <p:nvPicPr>
          <p:cNvPr id="26" name="Grafik 25">
            <a:extLst>
              <a:ext uri="{FF2B5EF4-FFF2-40B4-BE49-F238E27FC236}">
                <a16:creationId xmlns:a16="http://schemas.microsoft.com/office/drawing/2014/main" id="{4BAD158C-C259-8766-01D6-A2F738ECA3E7}"/>
              </a:ext>
            </a:extLst>
          </p:cNvPr>
          <p:cNvPicPr>
            <a:picLocks noChangeAspect="1"/>
          </p:cNvPicPr>
          <p:nvPr/>
        </p:nvPicPr>
        <p:blipFill>
          <a:blip r:embed="rId4"/>
          <a:stretch>
            <a:fillRect/>
          </a:stretch>
        </p:blipFill>
        <p:spPr>
          <a:xfrm>
            <a:off x="5566162" y="6206478"/>
            <a:ext cx="311029" cy="487345"/>
          </a:xfrm>
          <a:prstGeom prst="rect">
            <a:avLst/>
          </a:prstGeom>
        </p:spPr>
      </p:pic>
      <p:pic>
        <p:nvPicPr>
          <p:cNvPr id="27" name="Grafik 26">
            <a:extLst>
              <a:ext uri="{FF2B5EF4-FFF2-40B4-BE49-F238E27FC236}">
                <a16:creationId xmlns:a16="http://schemas.microsoft.com/office/drawing/2014/main" id="{170B70D8-3722-264F-6DEB-6968BEA1FFBB}"/>
              </a:ext>
            </a:extLst>
          </p:cNvPr>
          <p:cNvPicPr>
            <a:picLocks noChangeAspect="1"/>
          </p:cNvPicPr>
          <p:nvPr/>
        </p:nvPicPr>
        <p:blipFill>
          <a:blip r:embed="rId4"/>
          <a:stretch>
            <a:fillRect/>
          </a:stretch>
        </p:blipFill>
        <p:spPr>
          <a:xfrm>
            <a:off x="7189379" y="6212943"/>
            <a:ext cx="311029" cy="487345"/>
          </a:xfrm>
          <a:prstGeom prst="rect">
            <a:avLst/>
          </a:prstGeom>
        </p:spPr>
      </p:pic>
      <p:pic>
        <p:nvPicPr>
          <p:cNvPr id="28" name="Grafik 27">
            <a:extLst>
              <a:ext uri="{FF2B5EF4-FFF2-40B4-BE49-F238E27FC236}">
                <a16:creationId xmlns:a16="http://schemas.microsoft.com/office/drawing/2014/main" id="{2DB57981-8CF4-5BC4-22EC-77ACDB390E4D}"/>
              </a:ext>
            </a:extLst>
          </p:cNvPr>
          <p:cNvPicPr>
            <a:picLocks noChangeAspect="1"/>
          </p:cNvPicPr>
          <p:nvPr/>
        </p:nvPicPr>
        <p:blipFill>
          <a:blip r:embed="rId4"/>
          <a:stretch>
            <a:fillRect/>
          </a:stretch>
        </p:blipFill>
        <p:spPr>
          <a:xfrm>
            <a:off x="8785536" y="6201792"/>
            <a:ext cx="311029" cy="487345"/>
          </a:xfrm>
          <a:prstGeom prst="rect">
            <a:avLst/>
          </a:prstGeom>
        </p:spPr>
      </p:pic>
      <p:pic>
        <p:nvPicPr>
          <p:cNvPr id="29" name="Grafik 28">
            <a:extLst>
              <a:ext uri="{FF2B5EF4-FFF2-40B4-BE49-F238E27FC236}">
                <a16:creationId xmlns:a16="http://schemas.microsoft.com/office/drawing/2014/main" id="{C17A16C3-A5A7-9D1F-45E8-5C52BDA9135D}"/>
              </a:ext>
            </a:extLst>
          </p:cNvPr>
          <p:cNvPicPr>
            <a:picLocks noChangeAspect="1"/>
          </p:cNvPicPr>
          <p:nvPr/>
        </p:nvPicPr>
        <p:blipFill>
          <a:blip r:embed="rId6"/>
          <a:stretch>
            <a:fillRect/>
          </a:stretch>
        </p:blipFill>
        <p:spPr>
          <a:xfrm>
            <a:off x="6016434" y="6187556"/>
            <a:ext cx="765267" cy="582269"/>
          </a:xfrm>
          <a:prstGeom prst="rect">
            <a:avLst/>
          </a:prstGeom>
        </p:spPr>
      </p:pic>
    </p:spTree>
    <p:extLst>
      <p:ext uri="{BB962C8B-B14F-4D97-AF65-F5344CB8AC3E}">
        <p14:creationId xmlns:p14="http://schemas.microsoft.com/office/powerpoint/2010/main" val="4005611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18" name="Gerader Verbinder 17">
            <a:extLst>
              <a:ext uri="{FF2B5EF4-FFF2-40B4-BE49-F238E27FC236}">
                <a16:creationId xmlns:a16="http://schemas.microsoft.com/office/drawing/2014/main" id="{F63BA2EE-04F0-9B88-DD00-7B7E843C9D9E}"/>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5F1404D-C291-BF7B-7499-4120B3C39A66}"/>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B5DCF51D-11D1-D06E-F295-251A522A35E6}"/>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E87F7C10-F3C6-8DFE-3958-347E3F72AA10}"/>
              </a:ext>
            </a:extLst>
          </p:cNvPr>
          <p:cNvPicPr>
            <a:picLocks noChangeAspect="1"/>
          </p:cNvPicPr>
          <p:nvPr/>
        </p:nvPicPr>
        <p:blipFill>
          <a:blip r:embed="rId4"/>
          <a:stretch>
            <a:fillRect/>
          </a:stretch>
        </p:blipFill>
        <p:spPr>
          <a:xfrm>
            <a:off x="2486351" y="6200815"/>
            <a:ext cx="311029" cy="487345"/>
          </a:xfrm>
          <a:prstGeom prst="rect">
            <a:avLst/>
          </a:prstGeom>
        </p:spPr>
      </p:pic>
      <p:grpSp>
        <p:nvGrpSpPr>
          <p:cNvPr id="22" name="Gruppieren 21">
            <a:extLst>
              <a:ext uri="{FF2B5EF4-FFF2-40B4-BE49-F238E27FC236}">
                <a16:creationId xmlns:a16="http://schemas.microsoft.com/office/drawing/2014/main" id="{A8E30848-7E77-1BBA-8F81-0D595B820200}"/>
              </a:ext>
            </a:extLst>
          </p:cNvPr>
          <p:cNvGrpSpPr/>
          <p:nvPr/>
        </p:nvGrpSpPr>
        <p:grpSpPr>
          <a:xfrm>
            <a:off x="10140319" y="6201792"/>
            <a:ext cx="311029" cy="487345"/>
            <a:chOff x="10351524" y="3949108"/>
            <a:chExt cx="560194" cy="877756"/>
          </a:xfrm>
        </p:grpSpPr>
        <p:pic>
          <p:nvPicPr>
            <p:cNvPr id="23" name="Grafik 22">
              <a:extLst>
                <a:ext uri="{FF2B5EF4-FFF2-40B4-BE49-F238E27FC236}">
                  <a16:creationId xmlns:a16="http://schemas.microsoft.com/office/drawing/2014/main" id="{7E45807E-FCEE-34FA-A813-DB77A1064E1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E22C0564-57DB-0E05-847F-9C9C64B282FF}"/>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26E7CB7F-B9E3-7244-D50C-AF9AFECBC28F}"/>
              </a:ext>
            </a:extLst>
          </p:cNvPr>
          <p:cNvPicPr>
            <a:picLocks noChangeAspect="1"/>
          </p:cNvPicPr>
          <p:nvPr/>
        </p:nvPicPr>
        <p:blipFill>
          <a:blip r:embed="rId4"/>
          <a:stretch>
            <a:fillRect/>
          </a:stretch>
        </p:blipFill>
        <p:spPr>
          <a:xfrm>
            <a:off x="4013198" y="6206478"/>
            <a:ext cx="311029" cy="487345"/>
          </a:xfrm>
          <a:prstGeom prst="rect">
            <a:avLst/>
          </a:prstGeom>
        </p:spPr>
      </p:pic>
      <p:pic>
        <p:nvPicPr>
          <p:cNvPr id="26" name="Grafik 25">
            <a:extLst>
              <a:ext uri="{FF2B5EF4-FFF2-40B4-BE49-F238E27FC236}">
                <a16:creationId xmlns:a16="http://schemas.microsoft.com/office/drawing/2014/main" id="{4970FF23-2739-B4F1-5703-DDCACEBAD5E6}"/>
              </a:ext>
            </a:extLst>
          </p:cNvPr>
          <p:cNvPicPr>
            <a:picLocks noChangeAspect="1"/>
          </p:cNvPicPr>
          <p:nvPr/>
        </p:nvPicPr>
        <p:blipFill>
          <a:blip r:embed="rId4"/>
          <a:stretch>
            <a:fillRect/>
          </a:stretch>
        </p:blipFill>
        <p:spPr>
          <a:xfrm>
            <a:off x="5566162" y="6206478"/>
            <a:ext cx="311029" cy="487345"/>
          </a:xfrm>
          <a:prstGeom prst="rect">
            <a:avLst/>
          </a:prstGeom>
        </p:spPr>
      </p:pic>
      <p:pic>
        <p:nvPicPr>
          <p:cNvPr id="27" name="Grafik 26">
            <a:extLst>
              <a:ext uri="{FF2B5EF4-FFF2-40B4-BE49-F238E27FC236}">
                <a16:creationId xmlns:a16="http://schemas.microsoft.com/office/drawing/2014/main" id="{9560539C-BD36-6C54-9B34-8F4E4546345C}"/>
              </a:ext>
            </a:extLst>
          </p:cNvPr>
          <p:cNvPicPr>
            <a:picLocks noChangeAspect="1"/>
          </p:cNvPicPr>
          <p:nvPr/>
        </p:nvPicPr>
        <p:blipFill>
          <a:blip r:embed="rId4"/>
          <a:stretch>
            <a:fillRect/>
          </a:stretch>
        </p:blipFill>
        <p:spPr>
          <a:xfrm>
            <a:off x="7189379" y="6212943"/>
            <a:ext cx="311029" cy="487345"/>
          </a:xfrm>
          <a:prstGeom prst="rect">
            <a:avLst/>
          </a:prstGeom>
        </p:spPr>
      </p:pic>
      <p:pic>
        <p:nvPicPr>
          <p:cNvPr id="28" name="Grafik 27">
            <a:extLst>
              <a:ext uri="{FF2B5EF4-FFF2-40B4-BE49-F238E27FC236}">
                <a16:creationId xmlns:a16="http://schemas.microsoft.com/office/drawing/2014/main" id="{3AD9B5BC-D4BD-6CCB-4F14-AA70A5C073D7}"/>
              </a:ext>
            </a:extLst>
          </p:cNvPr>
          <p:cNvPicPr>
            <a:picLocks noChangeAspect="1"/>
          </p:cNvPicPr>
          <p:nvPr/>
        </p:nvPicPr>
        <p:blipFill>
          <a:blip r:embed="rId4"/>
          <a:stretch>
            <a:fillRect/>
          </a:stretch>
        </p:blipFill>
        <p:spPr>
          <a:xfrm>
            <a:off x="8785536" y="6201792"/>
            <a:ext cx="311029" cy="487345"/>
          </a:xfrm>
          <a:prstGeom prst="rect">
            <a:avLst/>
          </a:prstGeom>
        </p:spPr>
      </p:pic>
      <p:pic>
        <p:nvPicPr>
          <p:cNvPr id="29" name="Grafik 28">
            <a:extLst>
              <a:ext uri="{FF2B5EF4-FFF2-40B4-BE49-F238E27FC236}">
                <a16:creationId xmlns:a16="http://schemas.microsoft.com/office/drawing/2014/main" id="{7A7714FD-7DD8-7086-586A-5E42E7089616}"/>
              </a:ext>
            </a:extLst>
          </p:cNvPr>
          <p:cNvPicPr>
            <a:picLocks noChangeAspect="1"/>
          </p:cNvPicPr>
          <p:nvPr/>
        </p:nvPicPr>
        <p:blipFill>
          <a:blip r:embed="rId6"/>
          <a:stretch>
            <a:fillRect/>
          </a:stretch>
        </p:blipFill>
        <p:spPr>
          <a:xfrm>
            <a:off x="6016434" y="6187556"/>
            <a:ext cx="765267" cy="582269"/>
          </a:xfrm>
          <a:prstGeom prst="rect">
            <a:avLst/>
          </a:prstGeom>
        </p:spPr>
      </p:pic>
    </p:spTree>
    <p:extLst>
      <p:ext uri="{BB962C8B-B14F-4D97-AF65-F5344CB8AC3E}">
        <p14:creationId xmlns:p14="http://schemas.microsoft.com/office/powerpoint/2010/main" val="11619848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18" name="Gerader Verbinder 17">
            <a:extLst>
              <a:ext uri="{FF2B5EF4-FFF2-40B4-BE49-F238E27FC236}">
                <a16:creationId xmlns:a16="http://schemas.microsoft.com/office/drawing/2014/main" id="{34946B31-166C-9D4F-B7B8-AF6775BD1277}"/>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96732D08-CAB1-F4B1-09F3-864B8E6B92E9}"/>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BCB99EF-E080-5035-8866-F53DA9730078}"/>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81294F0B-12DD-4C72-F8AD-15FDFD72AB66}"/>
              </a:ext>
            </a:extLst>
          </p:cNvPr>
          <p:cNvPicPr>
            <a:picLocks noChangeAspect="1"/>
          </p:cNvPicPr>
          <p:nvPr/>
        </p:nvPicPr>
        <p:blipFill>
          <a:blip r:embed="rId4"/>
          <a:stretch>
            <a:fillRect/>
          </a:stretch>
        </p:blipFill>
        <p:spPr>
          <a:xfrm>
            <a:off x="2486351" y="6200815"/>
            <a:ext cx="311029" cy="487345"/>
          </a:xfrm>
          <a:prstGeom prst="rect">
            <a:avLst/>
          </a:prstGeom>
        </p:spPr>
      </p:pic>
      <p:grpSp>
        <p:nvGrpSpPr>
          <p:cNvPr id="22" name="Gruppieren 21">
            <a:extLst>
              <a:ext uri="{FF2B5EF4-FFF2-40B4-BE49-F238E27FC236}">
                <a16:creationId xmlns:a16="http://schemas.microsoft.com/office/drawing/2014/main" id="{C212F2DE-2A4C-6AA5-4C6B-8661208BB1D1}"/>
              </a:ext>
            </a:extLst>
          </p:cNvPr>
          <p:cNvGrpSpPr/>
          <p:nvPr/>
        </p:nvGrpSpPr>
        <p:grpSpPr>
          <a:xfrm>
            <a:off x="10140319" y="6201792"/>
            <a:ext cx="311029" cy="487345"/>
            <a:chOff x="10351524" y="3949108"/>
            <a:chExt cx="560194" cy="877756"/>
          </a:xfrm>
        </p:grpSpPr>
        <p:pic>
          <p:nvPicPr>
            <p:cNvPr id="23" name="Grafik 22">
              <a:extLst>
                <a:ext uri="{FF2B5EF4-FFF2-40B4-BE49-F238E27FC236}">
                  <a16:creationId xmlns:a16="http://schemas.microsoft.com/office/drawing/2014/main" id="{530F9BFD-1D34-CBB8-461C-9E3756C730F6}"/>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C3FC5627-A004-AD8C-C07A-7E7927DF653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BC9162B-5B62-7AF6-406F-66A2828BA48E}"/>
              </a:ext>
            </a:extLst>
          </p:cNvPr>
          <p:cNvPicPr>
            <a:picLocks noChangeAspect="1"/>
          </p:cNvPicPr>
          <p:nvPr/>
        </p:nvPicPr>
        <p:blipFill>
          <a:blip r:embed="rId4"/>
          <a:stretch>
            <a:fillRect/>
          </a:stretch>
        </p:blipFill>
        <p:spPr>
          <a:xfrm>
            <a:off x="4013198" y="6206478"/>
            <a:ext cx="311029" cy="487345"/>
          </a:xfrm>
          <a:prstGeom prst="rect">
            <a:avLst/>
          </a:prstGeom>
        </p:spPr>
      </p:pic>
      <p:pic>
        <p:nvPicPr>
          <p:cNvPr id="26" name="Grafik 25">
            <a:extLst>
              <a:ext uri="{FF2B5EF4-FFF2-40B4-BE49-F238E27FC236}">
                <a16:creationId xmlns:a16="http://schemas.microsoft.com/office/drawing/2014/main" id="{1FACF84B-C0A4-E43B-8BA4-2128D0510C1D}"/>
              </a:ext>
            </a:extLst>
          </p:cNvPr>
          <p:cNvPicPr>
            <a:picLocks noChangeAspect="1"/>
          </p:cNvPicPr>
          <p:nvPr/>
        </p:nvPicPr>
        <p:blipFill>
          <a:blip r:embed="rId4"/>
          <a:stretch>
            <a:fillRect/>
          </a:stretch>
        </p:blipFill>
        <p:spPr>
          <a:xfrm>
            <a:off x="5566162" y="6206478"/>
            <a:ext cx="311029" cy="487345"/>
          </a:xfrm>
          <a:prstGeom prst="rect">
            <a:avLst/>
          </a:prstGeom>
        </p:spPr>
      </p:pic>
      <p:pic>
        <p:nvPicPr>
          <p:cNvPr id="27" name="Grafik 26">
            <a:extLst>
              <a:ext uri="{FF2B5EF4-FFF2-40B4-BE49-F238E27FC236}">
                <a16:creationId xmlns:a16="http://schemas.microsoft.com/office/drawing/2014/main" id="{0E0B9195-B15D-10EC-AAE7-31BE8383A5B5}"/>
              </a:ext>
            </a:extLst>
          </p:cNvPr>
          <p:cNvPicPr>
            <a:picLocks noChangeAspect="1"/>
          </p:cNvPicPr>
          <p:nvPr/>
        </p:nvPicPr>
        <p:blipFill>
          <a:blip r:embed="rId4"/>
          <a:stretch>
            <a:fillRect/>
          </a:stretch>
        </p:blipFill>
        <p:spPr>
          <a:xfrm>
            <a:off x="7189379" y="6212943"/>
            <a:ext cx="311029" cy="487345"/>
          </a:xfrm>
          <a:prstGeom prst="rect">
            <a:avLst/>
          </a:prstGeom>
        </p:spPr>
      </p:pic>
      <p:pic>
        <p:nvPicPr>
          <p:cNvPr id="28" name="Grafik 27">
            <a:extLst>
              <a:ext uri="{FF2B5EF4-FFF2-40B4-BE49-F238E27FC236}">
                <a16:creationId xmlns:a16="http://schemas.microsoft.com/office/drawing/2014/main" id="{0D160F0C-AB56-36A0-F184-0212D9A614DF}"/>
              </a:ext>
            </a:extLst>
          </p:cNvPr>
          <p:cNvPicPr>
            <a:picLocks noChangeAspect="1"/>
          </p:cNvPicPr>
          <p:nvPr/>
        </p:nvPicPr>
        <p:blipFill>
          <a:blip r:embed="rId4"/>
          <a:stretch>
            <a:fillRect/>
          </a:stretch>
        </p:blipFill>
        <p:spPr>
          <a:xfrm>
            <a:off x="8785536" y="6201792"/>
            <a:ext cx="311029" cy="487345"/>
          </a:xfrm>
          <a:prstGeom prst="rect">
            <a:avLst/>
          </a:prstGeom>
        </p:spPr>
      </p:pic>
      <p:pic>
        <p:nvPicPr>
          <p:cNvPr id="29" name="Grafik 28">
            <a:extLst>
              <a:ext uri="{FF2B5EF4-FFF2-40B4-BE49-F238E27FC236}">
                <a16:creationId xmlns:a16="http://schemas.microsoft.com/office/drawing/2014/main" id="{17A8DD59-55CF-DCCE-F5D7-142503AD818A}"/>
              </a:ext>
            </a:extLst>
          </p:cNvPr>
          <p:cNvPicPr>
            <a:picLocks noChangeAspect="1"/>
          </p:cNvPicPr>
          <p:nvPr/>
        </p:nvPicPr>
        <p:blipFill>
          <a:blip r:embed="rId6"/>
          <a:stretch>
            <a:fillRect/>
          </a:stretch>
        </p:blipFill>
        <p:spPr>
          <a:xfrm>
            <a:off x="6016434" y="6187556"/>
            <a:ext cx="765267" cy="582269"/>
          </a:xfrm>
          <a:prstGeom prst="rect">
            <a:avLst/>
          </a:prstGeom>
        </p:spPr>
      </p:pic>
    </p:spTree>
    <p:extLst>
      <p:ext uri="{BB962C8B-B14F-4D97-AF65-F5344CB8AC3E}">
        <p14:creationId xmlns:p14="http://schemas.microsoft.com/office/powerpoint/2010/main" val="5882533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4" name="Gerader Verbinder 3">
            <a:extLst>
              <a:ext uri="{FF2B5EF4-FFF2-40B4-BE49-F238E27FC236}">
                <a16:creationId xmlns:a16="http://schemas.microsoft.com/office/drawing/2014/main" id="{DA0271B1-ECCD-E20C-DA97-93259FD6EEB8}"/>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D05235E3-1D10-947D-E8C2-0934E72CD35B}"/>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0663A0E2-6330-4D76-7F5D-F56A65F01AF7}"/>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73C1B454-7128-5C81-AAA5-E60AA021D673}"/>
              </a:ext>
            </a:extLst>
          </p:cNvPr>
          <p:cNvPicPr>
            <a:picLocks noChangeAspect="1"/>
          </p:cNvPicPr>
          <p:nvPr/>
        </p:nvPicPr>
        <p:blipFill>
          <a:blip r:embed="rId4"/>
          <a:stretch>
            <a:fillRect/>
          </a:stretch>
        </p:blipFill>
        <p:spPr>
          <a:xfrm>
            <a:off x="2486351" y="6200815"/>
            <a:ext cx="311029" cy="487345"/>
          </a:xfrm>
          <a:prstGeom prst="rect">
            <a:avLst/>
          </a:prstGeom>
        </p:spPr>
      </p:pic>
      <p:grpSp>
        <p:nvGrpSpPr>
          <p:cNvPr id="9" name="Gruppieren 8">
            <a:extLst>
              <a:ext uri="{FF2B5EF4-FFF2-40B4-BE49-F238E27FC236}">
                <a16:creationId xmlns:a16="http://schemas.microsoft.com/office/drawing/2014/main" id="{9EBB32F9-DA17-ED66-0156-435C08946430}"/>
              </a:ext>
            </a:extLst>
          </p:cNvPr>
          <p:cNvGrpSpPr/>
          <p:nvPr/>
        </p:nvGrpSpPr>
        <p:grpSpPr>
          <a:xfrm>
            <a:off x="10140319" y="6201792"/>
            <a:ext cx="311029" cy="487345"/>
            <a:chOff x="10351524" y="3949108"/>
            <a:chExt cx="560194" cy="877756"/>
          </a:xfrm>
        </p:grpSpPr>
        <p:pic>
          <p:nvPicPr>
            <p:cNvPr id="10" name="Grafik 9">
              <a:extLst>
                <a:ext uri="{FF2B5EF4-FFF2-40B4-BE49-F238E27FC236}">
                  <a16:creationId xmlns:a16="http://schemas.microsoft.com/office/drawing/2014/main" id="{A1F73276-ACC5-EACF-A7A6-2DE9614CFC5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1676A558-EEF9-8385-4D09-F3E5EDA0E83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E0E839FF-EEE7-DA7B-C2B9-775B68CCE31D}"/>
              </a:ext>
            </a:extLst>
          </p:cNvPr>
          <p:cNvPicPr>
            <a:picLocks noChangeAspect="1"/>
          </p:cNvPicPr>
          <p:nvPr/>
        </p:nvPicPr>
        <p:blipFill>
          <a:blip r:embed="rId4"/>
          <a:stretch>
            <a:fillRect/>
          </a:stretch>
        </p:blipFill>
        <p:spPr>
          <a:xfrm>
            <a:off x="4013198" y="6206478"/>
            <a:ext cx="311029" cy="487345"/>
          </a:xfrm>
          <a:prstGeom prst="rect">
            <a:avLst/>
          </a:prstGeom>
        </p:spPr>
      </p:pic>
      <p:pic>
        <p:nvPicPr>
          <p:cNvPr id="14" name="Grafik 13">
            <a:extLst>
              <a:ext uri="{FF2B5EF4-FFF2-40B4-BE49-F238E27FC236}">
                <a16:creationId xmlns:a16="http://schemas.microsoft.com/office/drawing/2014/main" id="{A6D4948D-01EA-434C-EC20-67B0C915966D}"/>
              </a:ext>
            </a:extLst>
          </p:cNvPr>
          <p:cNvPicPr>
            <a:picLocks noChangeAspect="1"/>
          </p:cNvPicPr>
          <p:nvPr/>
        </p:nvPicPr>
        <p:blipFill>
          <a:blip r:embed="rId4"/>
          <a:stretch>
            <a:fillRect/>
          </a:stretch>
        </p:blipFill>
        <p:spPr>
          <a:xfrm>
            <a:off x="5566162" y="6206478"/>
            <a:ext cx="311029" cy="487345"/>
          </a:xfrm>
          <a:prstGeom prst="rect">
            <a:avLst/>
          </a:prstGeom>
        </p:spPr>
      </p:pic>
      <p:pic>
        <p:nvPicPr>
          <p:cNvPr id="15" name="Grafik 14">
            <a:extLst>
              <a:ext uri="{FF2B5EF4-FFF2-40B4-BE49-F238E27FC236}">
                <a16:creationId xmlns:a16="http://schemas.microsoft.com/office/drawing/2014/main" id="{A801E3AE-CB61-8171-A3DB-DFDDFEF19E4D}"/>
              </a:ext>
            </a:extLst>
          </p:cNvPr>
          <p:cNvPicPr>
            <a:picLocks noChangeAspect="1"/>
          </p:cNvPicPr>
          <p:nvPr/>
        </p:nvPicPr>
        <p:blipFill>
          <a:blip r:embed="rId4"/>
          <a:stretch>
            <a:fillRect/>
          </a:stretch>
        </p:blipFill>
        <p:spPr>
          <a:xfrm>
            <a:off x="7189379" y="6212943"/>
            <a:ext cx="311029" cy="487345"/>
          </a:xfrm>
          <a:prstGeom prst="rect">
            <a:avLst/>
          </a:prstGeom>
        </p:spPr>
      </p:pic>
      <p:pic>
        <p:nvPicPr>
          <p:cNvPr id="16" name="Grafik 15">
            <a:extLst>
              <a:ext uri="{FF2B5EF4-FFF2-40B4-BE49-F238E27FC236}">
                <a16:creationId xmlns:a16="http://schemas.microsoft.com/office/drawing/2014/main" id="{E927CDB1-598C-10E1-8AFD-445646DCA0E2}"/>
              </a:ext>
            </a:extLst>
          </p:cNvPr>
          <p:cNvPicPr>
            <a:picLocks noChangeAspect="1"/>
          </p:cNvPicPr>
          <p:nvPr/>
        </p:nvPicPr>
        <p:blipFill>
          <a:blip r:embed="rId4"/>
          <a:stretch>
            <a:fillRect/>
          </a:stretch>
        </p:blipFill>
        <p:spPr>
          <a:xfrm>
            <a:off x="8785536" y="6201792"/>
            <a:ext cx="311029" cy="487345"/>
          </a:xfrm>
          <a:prstGeom prst="rect">
            <a:avLst/>
          </a:prstGeom>
        </p:spPr>
      </p:pic>
      <p:pic>
        <p:nvPicPr>
          <p:cNvPr id="17" name="Grafik 16">
            <a:extLst>
              <a:ext uri="{FF2B5EF4-FFF2-40B4-BE49-F238E27FC236}">
                <a16:creationId xmlns:a16="http://schemas.microsoft.com/office/drawing/2014/main" id="{FA85A50B-96F4-D640-CFFD-86167AF7C9D9}"/>
              </a:ext>
            </a:extLst>
          </p:cNvPr>
          <p:cNvPicPr>
            <a:picLocks noChangeAspect="1"/>
          </p:cNvPicPr>
          <p:nvPr/>
        </p:nvPicPr>
        <p:blipFill>
          <a:blip r:embed="rId6"/>
          <a:stretch>
            <a:fillRect/>
          </a:stretch>
        </p:blipFill>
        <p:spPr>
          <a:xfrm>
            <a:off x="6016434" y="6187556"/>
            <a:ext cx="765267" cy="582269"/>
          </a:xfrm>
          <a:prstGeom prst="rect">
            <a:avLst/>
          </a:prstGeom>
        </p:spPr>
      </p:pic>
    </p:spTree>
    <p:extLst>
      <p:ext uri="{BB962C8B-B14F-4D97-AF65-F5344CB8AC3E}">
        <p14:creationId xmlns:p14="http://schemas.microsoft.com/office/powerpoint/2010/main" val="31319619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2"/>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endParaRPr lang="de-DE"/>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6" name="Gerader Verbinder 5">
            <a:extLst>
              <a:ext uri="{FF2B5EF4-FFF2-40B4-BE49-F238E27FC236}">
                <a16:creationId xmlns:a16="http://schemas.microsoft.com/office/drawing/2014/main" id="{15C12638-9294-4004-2173-0884CB4498F5}"/>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F185110C-E2C0-BBE0-3FE6-1C3C97CD8ED2}"/>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1F391927-536E-D59D-2CB2-4F9FD0BBF754}"/>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F5B4AF48-089A-111F-259B-93B9C13EF8F2}"/>
              </a:ext>
            </a:extLst>
          </p:cNvPr>
          <p:cNvPicPr>
            <a:picLocks noChangeAspect="1"/>
          </p:cNvPicPr>
          <p:nvPr/>
        </p:nvPicPr>
        <p:blipFill>
          <a:blip r:embed="rId4"/>
          <a:stretch>
            <a:fillRect/>
          </a:stretch>
        </p:blipFill>
        <p:spPr>
          <a:xfrm>
            <a:off x="2486351" y="6200815"/>
            <a:ext cx="311029" cy="487345"/>
          </a:xfrm>
          <a:prstGeom prst="rect">
            <a:avLst/>
          </a:prstGeom>
        </p:spPr>
      </p:pic>
      <p:grpSp>
        <p:nvGrpSpPr>
          <p:cNvPr id="10" name="Gruppieren 9">
            <a:extLst>
              <a:ext uri="{FF2B5EF4-FFF2-40B4-BE49-F238E27FC236}">
                <a16:creationId xmlns:a16="http://schemas.microsoft.com/office/drawing/2014/main" id="{2ECC70CD-809E-C237-5C8E-9B3C0DE219CC}"/>
              </a:ext>
            </a:extLst>
          </p:cNvPr>
          <p:cNvGrpSpPr/>
          <p:nvPr/>
        </p:nvGrpSpPr>
        <p:grpSpPr>
          <a:xfrm>
            <a:off x="10140319" y="6201792"/>
            <a:ext cx="311029" cy="487345"/>
            <a:chOff x="10351524" y="3949108"/>
            <a:chExt cx="560194" cy="877756"/>
          </a:xfrm>
        </p:grpSpPr>
        <p:pic>
          <p:nvPicPr>
            <p:cNvPr id="11" name="Grafik 10">
              <a:extLst>
                <a:ext uri="{FF2B5EF4-FFF2-40B4-BE49-F238E27FC236}">
                  <a16:creationId xmlns:a16="http://schemas.microsoft.com/office/drawing/2014/main" id="{DC4A52FD-41F6-79BB-8CB0-30688D82C91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A82A2A3C-CA96-07C8-C2BE-D506952DF811}"/>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739428D7-582E-86A6-D62A-B26AFC97FB8A}"/>
              </a:ext>
            </a:extLst>
          </p:cNvPr>
          <p:cNvPicPr>
            <a:picLocks noChangeAspect="1"/>
          </p:cNvPicPr>
          <p:nvPr/>
        </p:nvPicPr>
        <p:blipFill>
          <a:blip r:embed="rId4"/>
          <a:stretch>
            <a:fillRect/>
          </a:stretch>
        </p:blipFill>
        <p:spPr>
          <a:xfrm>
            <a:off x="4013198" y="6206478"/>
            <a:ext cx="311029" cy="487345"/>
          </a:xfrm>
          <a:prstGeom prst="rect">
            <a:avLst/>
          </a:prstGeom>
        </p:spPr>
      </p:pic>
      <p:pic>
        <p:nvPicPr>
          <p:cNvPr id="14" name="Grafik 13">
            <a:extLst>
              <a:ext uri="{FF2B5EF4-FFF2-40B4-BE49-F238E27FC236}">
                <a16:creationId xmlns:a16="http://schemas.microsoft.com/office/drawing/2014/main" id="{F784D8AE-6278-AFBA-6DEB-90F055D0A064}"/>
              </a:ext>
            </a:extLst>
          </p:cNvPr>
          <p:cNvPicPr>
            <a:picLocks noChangeAspect="1"/>
          </p:cNvPicPr>
          <p:nvPr/>
        </p:nvPicPr>
        <p:blipFill>
          <a:blip r:embed="rId4"/>
          <a:stretch>
            <a:fillRect/>
          </a:stretch>
        </p:blipFill>
        <p:spPr>
          <a:xfrm>
            <a:off x="5566162" y="6206478"/>
            <a:ext cx="311029" cy="487345"/>
          </a:xfrm>
          <a:prstGeom prst="rect">
            <a:avLst/>
          </a:prstGeom>
        </p:spPr>
      </p:pic>
      <p:pic>
        <p:nvPicPr>
          <p:cNvPr id="15" name="Grafik 14">
            <a:extLst>
              <a:ext uri="{FF2B5EF4-FFF2-40B4-BE49-F238E27FC236}">
                <a16:creationId xmlns:a16="http://schemas.microsoft.com/office/drawing/2014/main" id="{FDAB452E-38A1-1B9A-348F-58FDA31A0A3E}"/>
              </a:ext>
            </a:extLst>
          </p:cNvPr>
          <p:cNvPicPr>
            <a:picLocks noChangeAspect="1"/>
          </p:cNvPicPr>
          <p:nvPr/>
        </p:nvPicPr>
        <p:blipFill>
          <a:blip r:embed="rId4"/>
          <a:stretch>
            <a:fillRect/>
          </a:stretch>
        </p:blipFill>
        <p:spPr>
          <a:xfrm>
            <a:off x="7189379" y="6212943"/>
            <a:ext cx="311029" cy="487345"/>
          </a:xfrm>
          <a:prstGeom prst="rect">
            <a:avLst/>
          </a:prstGeom>
        </p:spPr>
      </p:pic>
      <p:pic>
        <p:nvPicPr>
          <p:cNvPr id="16" name="Grafik 15">
            <a:extLst>
              <a:ext uri="{FF2B5EF4-FFF2-40B4-BE49-F238E27FC236}">
                <a16:creationId xmlns:a16="http://schemas.microsoft.com/office/drawing/2014/main" id="{D20B59D4-CAB2-839C-0F48-AEFAAF68229E}"/>
              </a:ext>
            </a:extLst>
          </p:cNvPr>
          <p:cNvPicPr>
            <a:picLocks noChangeAspect="1"/>
          </p:cNvPicPr>
          <p:nvPr/>
        </p:nvPicPr>
        <p:blipFill>
          <a:blip r:embed="rId4"/>
          <a:stretch>
            <a:fillRect/>
          </a:stretch>
        </p:blipFill>
        <p:spPr>
          <a:xfrm>
            <a:off x="8785536" y="6201792"/>
            <a:ext cx="311029" cy="487345"/>
          </a:xfrm>
          <a:prstGeom prst="rect">
            <a:avLst/>
          </a:prstGeom>
        </p:spPr>
      </p:pic>
      <p:pic>
        <p:nvPicPr>
          <p:cNvPr id="17" name="Grafik 16">
            <a:extLst>
              <a:ext uri="{FF2B5EF4-FFF2-40B4-BE49-F238E27FC236}">
                <a16:creationId xmlns:a16="http://schemas.microsoft.com/office/drawing/2014/main" id="{6AE6F52D-B6AD-74E2-C3CD-3072373E0206}"/>
              </a:ext>
            </a:extLst>
          </p:cNvPr>
          <p:cNvPicPr>
            <a:picLocks noChangeAspect="1"/>
          </p:cNvPicPr>
          <p:nvPr/>
        </p:nvPicPr>
        <p:blipFill>
          <a:blip r:embed="rId6"/>
          <a:stretch>
            <a:fillRect/>
          </a:stretch>
        </p:blipFill>
        <p:spPr>
          <a:xfrm>
            <a:off x="6995072" y="6152114"/>
            <a:ext cx="765267" cy="58226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5">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a:t>Implementierung Phase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a:t>Code </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5" name="Gerader Verbinder 4">
            <a:extLst>
              <a:ext uri="{FF2B5EF4-FFF2-40B4-BE49-F238E27FC236}">
                <a16:creationId xmlns:a16="http://schemas.microsoft.com/office/drawing/2014/main" id="{43019BC3-B8CD-C40C-9986-6FD3B5A7E186}"/>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6C3E5D9-6A7A-692C-24E7-039458D3F336}"/>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ADB5678-FD12-D058-5EE5-196128E7D722}"/>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014BCCA6-2F53-9D42-55EF-7889E4C06D7C}"/>
              </a:ext>
            </a:extLst>
          </p:cNvPr>
          <p:cNvPicPr>
            <a:picLocks noChangeAspect="1"/>
          </p:cNvPicPr>
          <p:nvPr/>
        </p:nvPicPr>
        <p:blipFill>
          <a:blip r:embed="rId3"/>
          <a:stretch>
            <a:fillRect/>
          </a:stretch>
        </p:blipFill>
        <p:spPr>
          <a:xfrm>
            <a:off x="2486351" y="6200815"/>
            <a:ext cx="311029" cy="487345"/>
          </a:xfrm>
          <a:prstGeom prst="rect">
            <a:avLst/>
          </a:prstGeom>
        </p:spPr>
      </p:pic>
      <p:grpSp>
        <p:nvGrpSpPr>
          <p:cNvPr id="9" name="Gruppieren 8">
            <a:extLst>
              <a:ext uri="{FF2B5EF4-FFF2-40B4-BE49-F238E27FC236}">
                <a16:creationId xmlns:a16="http://schemas.microsoft.com/office/drawing/2014/main" id="{66DC914C-E309-DF31-75E7-63DCB0E3D128}"/>
              </a:ext>
            </a:extLst>
          </p:cNvPr>
          <p:cNvGrpSpPr/>
          <p:nvPr/>
        </p:nvGrpSpPr>
        <p:grpSpPr>
          <a:xfrm>
            <a:off x="10140319" y="6201792"/>
            <a:ext cx="311029" cy="487345"/>
            <a:chOff x="10351524" y="3949108"/>
            <a:chExt cx="560194" cy="877756"/>
          </a:xfrm>
        </p:grpSpPr>
        <p:pic>
          <p:nvPicPr>
            <p:cNvPr id="10" name="Grafik 9">
              <a:extLst>
                <a:ext uri="{FF2B5EF4-FFF2-40B4-BE49-F238E27FC236}">
                  <a16:creationId xmlns:a16="http://schemas.microsoft.com/office/drawing/2014/main" id="{F2F152BF-0E16-91AD-C157-CEDFB1309934}"/>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10E1BF6-15A7-1B17-5655-1D860A17F4AE}"/>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B371FF97-3B94-A414-EA6F-15334859F465}"/>
              </a:ext>
            </a:extLst>
          </p:cNvPr>
          <p:cNvPicPr>
            <a:picLocks noChangeAspect="1"/>
          </p:cNvPicPr>
          <p:nvPr/>
        </p:nvPicPr>
        <p:blipFill>
          <a:blip r:embed="rId3"/>
          <a:stretch>
            <a:fillRect/>
          </a:stretch>
        </p:blipFill>
        <p:spPr>
          <a:xfrm>
            <a:off x="4013198" y="6206478"/>
            <a:ext cx="311029" cy="487345"/>
          </a:xfrm>
          <a:prstGeom prst="rect">
            <a:avLst/>
          </a:prstGeom>
        </p:spPr>
      </p:pic>
      <p:pic>
        <p:nvPicPr>
          <p:cNvPr id="13" name="Grafik 12">
            <a:extLst>
              <a:ext uri="{FF2B5EF4-FFF2-40B4-BE49-F238E27FC236}">
                <a16:creationId xmlns:a16="http://schemas.microsoft.com/office/drawing/2014/main" id="{B022867C-1052-2087-92C2-108A5A56FDCA}"/>
              </a:ext>
            </a:extLst>
          </p:cNvPr>
          <p:cNvPicPr>
            <a:picLocks noChangeAspect="1"/>
          </p:cNvPicPr>
          <p:nvPr/>
        </p:nvPicPr>
        <p:blipFill>
          <a:blip r:embed="rId3"/>
          <a:stretch>
            <a:fillRect/>
          </a:stretch>
        </p:blipFill>
        <p:spPr>
          <a:xfrm>
            <a:off x="5566162" y="6206478"/>
            <a:ext cx="311029" cy="487345"/>
          </a:xfrm>
          <a:prstGeom prst="rect">
            <a:avLst/>
          </a:prstGeom>
        </p:spPr>
      </p:pic>
      <p:pic>
        <p:nvPicPr>
          <p:cNvPr id="14" name="Grafik 13">
            <a:extLst>
              <a:ext uri="{FF2B5EF4-FFF2-40B4-BE49-F238E27FC236}">
                <a16:creationId xmlns:a16="http://schemas.microsoft.com/office/drawing/2014/main" id="{B5DC73F2-BC8A-03E3-B8AE-2D530F61FF07}"/>
              </a:ext>
            </a:extLst>
          </p:cNvPr>
          <p:cNvPicPr>
            <a:picLocks noChangeAspect="1"/>
          </p:cNvPicPr>
          <p:nvPr/>
        </p:nvPicPr>
        <p:blipFill>
          <a:blip r:embed="rId3"/>
          <a:stretch>
            <a:fillRect/>
          </a:stretch>
        </p:blipFill>
        <p:spPr>
          <a:xfrm>
            <a:off x="7189379" y="6212943"/>
            <a:ext cx="311029" cy="487345"/>
          </a:xfrm>
          <a:prstGeom prst="rect">
            <a:avLst/>
          </a:prstGeom>
        </p:spPr>
      </p:pic>
      <p:pic>
        <p:nvPicPr>
          <p:cNvPr id="15" name="Grafik 14">
            <a:extLst>
              <a:ext uri="{FF2B5EF4-FFF2-40B4-BE49-F238E27FC236}">
                <a16:creationId xmlns:a16="http://schemas.microsoft.com/office/drawing/2014/main" id="{12D05804-5EEF-D5F6-6EA7-C8D73A0D6707}"/>
              </a:ext>
            </a:extLst>
          </p:cNvPr>
          <p:cNvPicPr>
            <a:picLocks noChangeAspect="1"/>
          </p:cNvPicPr>
          <p:nvPr/>
        </p:nvPicPr>
        <p:blipFill>
          <a:blip r:embed="rId3"/>
          <a:stretch>
            <a:fillRect/>
          </a:stretch>
        </p:blipFill>
        <p:spPr>
          <a:xfrm>
            <a:off x="8785536" y="6201792"/>
            <a:ext cx="311029" cy="487345"/>
          </a:xfrm>
          <a:prstGeom prst="rect">
            <a:avLst/>
          </a:prstGeom>
        </p:spPr>
      </p:pic>
      <p:pic>
        <p:nvPicPr>
          <p:cNvPr id="16" name="Grafik 15">
            <a:extLst>
              <a:ext uri="{FF2B5EF4-FFF2-40B4-BE49-F238E27FC236}">
                <a16:creationId xmlns:a16="http://schemas.microsoft.com/office/drawing/2014/main" id="{E6EA3262-A826-F20B-ECF9-938CC182E6AF}"/>
              </a:ext>
            </a:extLst>
          </p:cNvPr>
          <p:cNvPicPr>
            <a:picLocks noChangeAspect="1"/>
          </p:cNvPicPr>
          <p:nvPr/>
        </p:nvPicPr>
        <p:blipFill>
          <a:blip r:embed="rId5"/>
          <a:stretch>
            <a:fillRect/>
          </a:stretch>
        </p:blipFill>
        <p:spPr>
          <a:xfrm>
            <a:off x="7741782" y="6164019"/>
            <a:ext cx="765267" cy="582269"/>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Soll-Ist Vergleich</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5" name="Gerader Verbinder 4">
            <a:extLst>
              <a:ext uri="{FF2B5EF4-FFF2-40B4-BE49-F238E27FC236}">
                <a16:creationId xmlns:a16="http://schemas.microsoft.com/office/drawing/2014/main" id="{72871FBA-52EA-0412-F612-2FCFE8CF3F0E}"/>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FB60AD3-DC8A-F1A4-73D8-DF408354B250}"/>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DE7CB066-11ED-D3BA-961E-D26E559C0FDD}"/>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CB2B8EBA-CDDB-A023-085F-DB1F3C5615B9}"/>
              </a:ext>
            </a:extLst>
          </p:cNvPr>
          <p:cNvPicPr>
            <a:picLocks noChangeAspect="1"/>
          </p:cNvPicPr>
          <p:nvPr/>
        </p:nvPicPr>
        <p:blipFill>
          <a:blip r:embed="rId3"/>
          <a:stretch>
            <a:fillRect/>
          </a:stretch>
        </p:blipFill>
        <p:spPr>
          <a:xfrm>
            <a:off x="2486351" y="6200815"/>
            <a:ext cx="311029" cy="487345"/>
          </a:xfrm>
          <a:prstGeom prst="rect">
            <a:avLst/>
          </a:prstGeom>
        </p:spPr>
      </p:pic>
      <p:grpSp>
        <p:nvGrpSpPr>
          <p:cNvPr id="9" name="Gruppieren 8">
            <a:extLst>
              <a:ext uri="{FF2B5EF4-FFF2-40B4-BE49-F238E27FC236}">
                <a16:creationId xmlns:a16="http://schemas.microsoft.com/office/drawing/2014/main" id="{7CC67FD6-F37B-CD01-30C7-25D02F2F2883}"/>
              </a:ext>
            </a:extLst>
          </p:cNvPr>
          <p:cNvGrpSpPr/>
          <p:nvPr/>
        </p:nvGrpSpPr>
        <p:grpSpPr>
          <a:xfrm>
            <a:off x="10140319" y="6201792"/>
            <a:ext cx="311029" cy="487345"/>
            <a:chOff x="10351524" y="3949108"/>
            <a:chExt cx="560194" cy="877756"/>
          </a:xfrm>
        </p:grpSpPr>
        <p:pic>
          <p:nvPicPr>
            <p:cNvPr id="10" name="Grafik 9">
              <a:extLst>
                <a:ext uri="{FF2B5EF4-FFF2-40B4-BE49-F238E27FC236}">
                  <a16:creationId xmlns:a16="http://schemas.microsoft.com/office/drawing/2014/main" id="{5C6DE8BE-80A8-AC49-8404-02A7B58A8790}"/>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2C4C560C-31A7-5040-C12A-F0E0EFC0A552}"/>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7C039B22-2FC5-DBE5-42DD-05A9488C5B34}"/>
              </a:ext>
            </a:extLst>
          </p:cNvPr>
          <p:cNvPicPr>
            <a:picLocks noChangeAspect="1"/>
          </p:cNvPicPr>
          <p:nvPr/>
        </p:nvPicPr>
        <p:blipFill>
          <a:blip r:embed="rId3"/>
          <a:stretch>
            <a:fillRect/>
          </a:stretch>
        </p:blipFill>
        <p:spPr>
          <a:xfrm>
            <a:off x="4013198" y="6206478"/>
            <a:ext cx="311029" cy="487345"/>
          </a:xfrm>
          <a:prstGeom prst="rect">
            <a:avLst/>
          </a:prstGeom>
        </p:spPr>
      </p:pic>
      <p:pic>
        <p:nvPicPr>
          <p:cNvPr id="13" name="Grafik 12">
            <a:extLst>
              <a:ext uri="{FF2B5EF4-FFF2-40B4-BE49-F238E27FC236}">
                <a16:creationId xmlns:a16="http://schemas.microsoft.com/office/drawing/2014/main" id="{6B5CCF0D-4EBF-A5B3-1BE0-0E75CADBD8BC}"/>
              </a:ext>
            </a:extLst>
          </p:cNvPr>
          <p:cNvPicPr>
            <a:picLocks noChangeAspect="1"/>
          </p:cNvPicPr>
          <p:nvPr/>
        </p:nvPicPr>
        <p:blipFill>
          <a:blip r:embed="rId3"/>
          <a:stretch>
            <a:fillRect/>
          </a:stretch>
        </p:blipFill>
        <p:spPr>
          <a:xfrm>
            <a:off x="5566162" y="6206478"/>
            <a:ext cx="311029" cy="487345"/>
          </a:xfrm>
          <a:prstGeom prst="rect">
            <a:avLst/>
          </a:prstGeom>
        </p:spPr>
      </p:pic>
      <p:pic>
        <p:nvPicPr>
          <p:cNvPr id="14" name="Grafik 13">
            <a:extLst>
              <a:ext uri="{FF2B5EF4-FFF2-40B4-BE49-F238E27FC236}">
                <a16:creationId xmlns:a16="http://schemas.microsoft.com/office/drawing/2014/main" id="{715462B7-2D58-DCB1-C98E-B110869C39EF}"/>
              </a:ext>
            </a:extLst>
          </p:cNvPr>
          <p:cNvPicPr>
            <a:picLocks noChangeAspect="1"/>
          </p:cNvPicPr>
          <p:nvPr/>
        </p:nvPicPr>
        <p:blipFill>
          <a:blip r:embed="rId3"/>
          <a:stretch>
            <a:fillRect/>
          </a:stretch>
        </p:blipFill>
        <p:spPr>
          <a:xfrm>
            <a:off x="7189379" y="6212943"/>
            <a:ext cx="311029" cy="487345"/>
          </a:xfrm>
          <a:prstGeom prst="rect">
            <a:avLst/>
          </a:prstGeom>
        </p:spPr>
      </p:pic>
      <p:pic>
        <p:nvPicPr>
          <p:cNvPr id="15" name="Grafik 14">
            <a:extLst>
              <a:ext uri="{FF2B5EF4-FFF2-40B4-BE49-F238E27FC236}">
                <a16:creationId xmlns:a16="http://schemas.microsoft.com/office/drawing/2014/main" id="{CC2756AF-7A45-3C3C-C4CD-E7D0EC9D7A97}"/>
              </a:ext>
            </a:extLst>
          </p:cNvPr>
          <p:cNvPicPr>
            <a:picLocks noChangeAspect="1"/>
          </p:cNvPicPr>
          <p:nvPr/>
        </p:nvPicPr>
        <p:blipFill>
          <a:blip r:embed="rId3"/>
          <a:stretch>
            <a:fillRect/>
          </a:stretch>
        </p:blipFill>
        <p:spPr>
          <a:xfrm>
            <a:off x="8785536" y="6201792"/>
            <a:ext cx="311029" cy="487345"/>
          </a:xfrm>
          <a:prstGeom prst="rect">
            <a:avLst/>
          </a:prstGeom>
        </p:spPr>
      </p:pic>
      <p:pic>
        <p:nvPicPr>
          <p:cNvPr id="16" name="Grafik 15">
            <a:extLst>
              <a:ext uri="{FF2B5EF4-FFF2-40B4-BE49-F238E27FC236}">
                <a16:creationId xmlns:a16="http://schemas.microsoft.com/office/drawing/2014/main" id="{CB813CCE-1C72-AB70-6CFB-155848D1D529}"/>
              </a:ext>
            </a:extLst>
          </p:cNvPr>
          <p:cNvPicPr>
            <a:picLocks noChangeAspect="1"/>
          </p:cNvPicPr>
          <p:nvPr/>
        </p:nvPicPr>
        <p:blipFill>
          <a:blip r:embed="rId5"/>
          <a:stretch>
            <a:fillRect/>
          </a:stretch>
        </p:blipFill>
        <p:spPr>
          <a:xfrm>
            <a:off x="8544162" y="6175132"/>
            <a:ext cx="765267" cy="582269"/>
          </a:xfrm>
          <a:prstGeom prst="rect">
            <a:avLst/>
          </a:prstGeom>
        </p:spPr>
      </p:pic>
    </p:spTree>
    <p:extLst>
      <p:ext uri="{BB962C8B-B14F-4D97-AF65-F5344CB8AC3E}">
        <p14:creationId xmlns:p14="http://schemas.microsoft.com/office/powerpoint/2010/main" val="15465700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Fazit</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5" name="Gerader Verbinder 4">
            <a:extLst>
              <a:ext uri="{FF2B5EF4-FFF2-40B4-BE49-F238E27FC236}">
                <a16:creationId xmlns:a16="http://schemas.microsoft.com/office/drawing/2014/main" id="{244A123D-CA5B-D098-1DB9-9E1EC474E43D}"/>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10C5ED13-6D51-203A-BE0B-42FBBBFD8DCD}"/>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F17DAC8-F125-27E5-52D8-8E92CB07F974}"/>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72D39DF5-A361-F1B7-F95D-299A43660F69}"/>
              </a:ext>
            </a:extLst>
          </p:cNvPr>
          <p:cNvPicPr>
            <a:picLocks noChangeAspect="1"/>
          </p:cNvPicPr>
          <p:nvPr/>
        </p:nvPicPr>
        <p:blipFill>
          <a:blip r:embed="rId3"/>
          <a:stretch>
            <a:fillRect/>
          </a:stretch>
        </p:blipFill>
        <p:spPr>
          <a:xfrm>
            <a:off x="2486351" y="6200815"/>
            <a:ext cx="311029" cy="487345"/>
          </a:xfrm>
          <a:prstGeom prst="rect">
            <a:avLst/>
          </a:prstGeom>
        </p:spPr>
      </p:pic>
      <p:grpSp>
        <p:nvGrpSpPr>
          <p:cNvPr id="9" name="Gruppieren 8">
            <a:extLst>
              <a:ext uri="{FF2B5EF4-FFF2-40B4-BE49-F238E27FC236}">
                <a16:creationId xmlns:a16="http://schemas.microsoft.com/office/drawing/2014/main" id="{C6EEB4F3-C2F3-56CB-E8CE-4608E302217F}"/>
              </a:ext>
            </a:extLst>
          </p:cNvPr>
          <p:cNvGrpSpPr/>
          <p:nvPr/>
        </p:nvGrpSpPr>
        <p:grpSpPr>
          <a:xfrm>
            <a:off x="10140319" y="6201792"/>
            <a:ext cx="311029" cy="487345"/>
            <a:chOff x="10351524" y="3949108"/>
            <a:chExt cx="560194" cy="877756"/>
          </a:xfrm>
        </p:grpSpPr>
        <p:pic>
          <p:nvPicPr>
            <p:cNvPr id="10" name="Grafik 9">
              <a:extLst>
                <a:ext uri="{FF2B5EF4-FFF2-40B4-BE49-F238E27FC236}">
                  <a16:creationId xmlns:a16="http://schemas.microsoft.com/office/drawing/2014/main" id="{F7F65E4F-AD76-6829-07B3-7158083F2F83}"/>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5C5BBBC0-7F86-B6B8-13DB-6A490A8807C5}"/>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B3E6AECF-1E25-07CA-AD70-9F5FD3CE8789}"/>
              </a:ext>
            </a:extLst>
          </p:cNvPr>
          <p:cNvPicPr>
            <a:picLocks noChangeAspect="1"/>
          </p:cNvPicPr>
          <p:nvPr/>
        </p:nvPicPr>
        <p:blipFill>
          <a:blip r:embed="rId3"/>
          <a:stretch>
            <a:fillRect/>
          </a:stretch>
        </p:blipFill>
        <p:spPr>
          <a:xfrm>
            <a:off x="4013198" y="6206478"/>
            <a:ext cx="311029" cy="487345"/>
          </a:xfrm>
          <a:prstGeom prst="rect">
            <a:avLst/>
          </a:prstGeom>
        </p:spPr>
      </p:pic>
      <p:pic>
        <p:nvPicPr>
          <p:cNvPr id="13" name="Grafik 12">
            <a:extLst>
              <a:ext uri="{FF2B5EF4-FFF2-40B4-BE49-F238E27FC236}">
                <a16:creationId xmlns:a16="http://schemas.microsoft.com/office/drawing/2014/main" id="{233973B0-C1EB-40DB-16DD-9002BE630E99}"/>
              </a:ext>
            </a:extLst>
          </p:cNvPr>
          <p:cNvPicPr>
            <a:picLocks noChangeAspect="1"/>
          </p:cNvPicPr>
          <p:nvPr/>
        </p:nvPicPr>
        <p:blipFill>
          <a:blip r:embed="rId3"/>
          <a:stretch>
            <a:fillRect/>
          </a:stretch>
        </p:blipFill>
        <p:spPr>
          <a:xfrm>
            <a:off x="5566162" y="6206478"/>
            <a:ext cx="311029" cy="487345"/>
          </a:xfrm>
          <a:prstGeom prst="rect">
            <a:avLst/>
          </a:prstGeom>
        </p:spPr>
      </p:pic>
      <p:pic>
        <p:nvPicPr>
          <p:cNvPr id="14" name="Grafik 13">
            <a:extLst>
              <a:ext uri="{FF2B5EF4-FFF2-40B4-BE49-F238E27FC236}">
                <a16:creationId xmlns:a16="http://schemas.microsoft.com/office/drawing/2014/main" id="{A136C4B4-8090-AEFE-FE7A-01E02427DA77}"/>
              </a:ext>
            </a:extLst>
          </p:cNvPr>
          <p:cNvPicPr>
            <a:picLocks noChangeAspect="1"/>
          </p:cNvPicPr>
          <p:nvPr/>
        </p:nvPicPr>
        <p:blipFill>
          <a:blip r:embed="rId3"/>
          <a:stretch>
            <a:fillRect/>
          </a:stretch>
        </p:blipFill>
        <p:spPr>
          <a:xfrm>
            <a:off x="7189379" y="6212943"/>
            <a:ext cx="311029" cy="487345"/>
          </a:xfrm>
          <a:prstGeom prst="rect">
            <a:avLst/>
          </a:prstGeom>
        </p:spPr>
      </p:pic>
      <p:pic>
        <p:nvPicPr>
          <p:cNvPr id="15" name="Grafik 14">
            <a:extLst>
              <a:ext uri="{FF2B5EF4-FFF2-40B4-BE49-F238E27FC236}">
                <a16:creationId xmlns:a16="http://schemas.microsoft.com/office/drawing/2014/main" id="{B97F9E59-0802-5795-4AF9-AF84E0CCDEDF}"/>
              </a:ext>
            </a:extLst>
          </p:cNvPr>
          <p:cNvPicPr>
            <a:picLocks noChangeAspect="1"/>
          </p:cNvPicPr>
          <p:nvPr/>
        </p:nvPicPr>
        <p:blipFill>
          <a:blip r:embed="rId3"/>
          <a:stretch>
            <a:fillRect/>
          </a:stretch>
        </p:blipFill>
        <p:spPr>
          <a:xfrm>
            <a:off x="8785536" y="6201792"/>
            <a:ext cx="311029" cy="487345"/>
          </a:xfrm>
          <a:prstGeom prst="rect">
            <a:avLst/>
          </a:prstGeom>
        </p:spPr>
      </p:pic>
      <p:pic>
        <p:nvPicPr>
          <p:cNvPr id="16" name="Grafik 15">
            <a:extLst>
              <a:ext uri="{FF2B5EF4-FFF2-40B4-BE49-F238E27FC236}">
                <a16:creationId xmlns:a16="http://schemas.microsoft.com/office/drawing/2014/main" id="{D22B7984-F95B-F934-B9BD-C6BEEAD4BE83}"/>
              </a:ext>
            </a:extLst>
          </p:cNvPr>
          <p:cNvPicPr>
            <a:picLocks noChangeAspect="1"/>
          </p:cNvPicPr>
          <p:nvPr/>
        </p:nvPicPr>
        <p:blipFill>
          <a:blip r:embed="rId5"/>
          <a:stretch>
            <a:fillRect/>
          </a:stretch>
        </p:blipFill>
        <p:spPr>
          <a:xfrm>
            <a:off x="9407192" y="6152114"/>
            <a:ext cx="765267" cy="582269"/>
          </a:xfrm>
          <a:prstGeom prst="rect">
            <a:avLst/>
          </a:prstGeom>
        </p:spPr>
      </p:pic>
    </p:spTree>
    <p:extLst>
      <p:ext uri="{BB962C8B-B14F-4D97-AF65-F5344CB8AC3E}">
        <p14:creationId xmlns:p14="http://schemas.microsoft.com/office/powerpoint/2010/main" val="32883648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7638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 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14" name="Inhaltsplatzhalter 13">
            <a:extLst>
              <a:ext uri="{FF2B5EF4-FFF2-40B4-BE49-F238E27FC236}">
                <a16:creationId xmlns:a16="http://schemas.microsoft.com/office/drawing/2014/main" id="{FE8AF332-8C27-A082-D44A-03A8A4D358B7}"/>
              </a:ext>
            </a:extLst>
          </p:cNvPr>
          <p:cNvPicPr>
            <a:picLocks noGrp="1" noChangeAspect="1"/>
          </p:cNvPicPr>
          <p:nvPr>
            <p:ph idx="2"/>
          </p:nvPr>
        </p:nvPicPr>
        <p:blipFill>
          <a:blip r:embed="rId7"/>
          <a:stretch>
            <a:fillRect/>
          </a:stretch>
        </p:blipFill>
        <p:spPr>
          <a:xfrm>
            <a:off x="6172200" y="1862799"/>
            <a:ext cx="4560823" cy="3764590"/>
          </a:xfrm>
        </p:spPr>
      </p:pic>
    </p:spTree>
    <p:extLst>
      <p:ext uri="{BB962C8B-B14F-4D97-AF65-F5344CB8AC3E}">
        <p14:creationId xmlns:p14="http://schemas.microsoft.com/office/powerpoint/2010/main" val="1996077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 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D598D11D-6EC5-43B5-F190-4118787230AE}"/>
              </a:ext>
            </a:extLst>
          </p:cNvPr>
          <p:cNvPicPr>
            <a:picLocks noGrp="1" noChangeAspect="1"/>
          </p:cNvPicPr>
          <p:nvPr>
            <p:ph idx="2"/>
          </p:nvPr>
        </p:nvPicPr>
        <p:blipFill>
          <a:blip r:embed="rId7"/>
          <a:stretch>
            <a:fillRect/>
          </a:stretch>
        </p:blipFill>
        <p:spPr>
          <a:xfrm>
            <a:off x="6940989" y="1368425"/>
            <a:ext cx="3636524" cy="4351338"/>
          </a:xfrm>
        </p:spPr>
      </p:pic>
    </p:spTree>
    <p:extLst>
      <p:ext uri="{BB962C8B-B14F-4D97-AF65-F5344CB8AC3E}">
        <p14:creationId xmlns:p14="http://schemas.microsoft.com/office/powerpoint/2010/main" val="32873143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4" name="Gerader Verbinder 3">
            <a:extLst>
              <a:ext uri="{FF2B5EF4-FFF2-40B4-BE49-F238E27FC236}">
                <a16:creationId xmlns:a16="http://schemas.microsoft.com/office/drawing/2014/main" id="{B54835FC-05B4-5653-5804-6981FEFFD432}"/>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A07F95DF-9160-8456-3725-2539CA4E4F67}"/>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78B61025-2258-E5C7-3327-9233D7588122}"/>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C72A3D6A-7C8F-F4B4-ADAF-81ACAF2C01AC}"/>
              </a:ext>
            </a:extLst>
          </p:cNvPr>
          <p:cNvPicPr>
            <a:picLocks noChangeAspect="1"/>
          </p:cNvPicPr>
          <p:nvPr/>
        </p:nvPicPr>
        <p:blipFill>
          <a:blip r:embed="rId6"/>
          <a:stretch>
            <a:fillRect/>
          </a:stretch>
        </p:blipFill>
        <p:spPr>
          <a:xfrm>
            <a:off x="2486351" y="6200815"/>
            <a:ext cx="311029" cy="487345"/>
          </a:xfrm>
          <a:prstGeom prst="rect">
            <a:avLst/>
          </a:prstGeom>
        </p:spPr>
      </p:pic>
      <p:grpSp>
        <p:nvGrpSpPr>
          <p:cNvPr id="10" name="Gruppieren 9">
            <a:extLst>
              <a:ext uri="{FF2B5EF4-FFF2-40B4-BE49-F238E27FC236}">
                <a16:creationId xmlns:a16="http://schemas.microsoft.com/office/drawing/2014/main" id="{78A8C734-0E2C-26F3-A02A-0AB2A0C721DD}"/>
              </a:ext>
            </a:extLst>
          </p:cNvPr>
          <p:cNvGrpSpPr/>
          <p:nvPr/>
        </p:nvGrpSpPr>
        <p:grpSpPr>
          <a:xfrm>
            <a:off x="10140319" y="6201792"/>
            <a:ext cx="311029" cy="487345"/>
            <a:chOff x="10351524" y="3949108"/>
            <a:chExt cx="560194" cy="877756"/>
          </a:xfrm>
        </p:grpSpPr>
        <p:pic>
          <p:nvPicPr>
            <p:cNvPr id="11" name="Grafik 10">
              <a:extLst>
                <a:ext uri="{FF2B5EF4-FFF2-40B4-BE49-F238E27FC236}">
                  <a16:creationId xmlns:a16="http://schemas.microsoft.com/office/drawing/2014/main" id="{BBC3BF6D-AB22-9E3E-FFC0-86B3C593380F}"/>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067871CF-0289-FA3B-48A3-85D95F2EE04A}"/>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88ED493-6658-BAC4-7F3A-7FEDAB481C7C}"/>
              </a:ext>
            </a:extLst>
          </p:cNvPr>
          <p:cNvPicPr>
            <a:picLocks noChangeAspect="1"/>
          </p:cNvPicPr>
          <p:nvPr/>
        </p:nvPicPr>
        <p:blipFill>
          <a:blip r:embed="rId6"/>
          <a:stretch>
            <a:fillRect/>
          </a:stretch>
        </p:blipFill>
        <p:spPr>
          <a:xfrm>
            <a:off x="4013198" y="6206478"/>
            <a:ext cx="311029" cy="487345"/>
          </a:xfrm>
          <a:prstGeom prst="rect">
            <a:avLst/>
          </a:prstGeom>
        </p:spPr>
      </p:pic>
      <p:pic>
        <p:nvPicPr>
          <p:cNvPr id="14" name="Grafik 13">
            <a:extLst>
              <a:ext uri="{FF2B5EF4-FFF2-40B4-BE49-F238E27FC236}">
                <a16:creationId xmlns:a16="http://schemas.microsoft.com/office/drawing/2014/main" id="{11FC13D8-81EE-0D29-C769-5BCEAF316B75}"/>
              </a:ext>
            </a:extLst>
          </p:cNvPr>
          <p:cNvPicPr>
            <a:picLocks noChangeAspect="1"/>
          </p:cNvPicPr>
          <p:nvPr/>
        </p:nvPicPr>
        <p:blipFill>
          <a:blip r:embed="rId6"/>
          <a:stretch>
            <a:fillRect/>
          </a:stretch>
        </p:blipFill>
        <p:spPr>
          <a:xfrm>
            <a:off x="5566162" y="6206478"/>
            <a:ext cx="311029" cy="487345"/>
          </a:xfrm>
          <a:prstGeom prst="rect">
            <a:avLst/>
          </a:prstGeom>
        </p:spPr>
      </p:pic>
      <p:pic>
        <p:nvPicPr>
          <p:cNvPr id="15" name="Grafik 14">
            <a:extLst>
              <a:ext uri="{FF2B5EF4-FFF2-40B4-BE49-F238E27FC236}">
                <a16:creationId xmlns:a16="http://schemas.microsoft.com/office/drawing/2014/main" id="{C9768574-B5DC-78A5-36ED-9C9CF1C88321}"/>
              </a:ext>
            </a:extLst>
          </p:cNvPr>
          <p:cNvPicPr>
            <a:picLocks noChangeAspect="1"/>
          </p:cNvPicPr>
          <p:nvPr/>
        </p:nvPicPr>
        <p:blipFill>
          <a:blip r:embed="rId6"/>
          <a:stretch>
            <a:fillRect/>
          </a:stretch>
        </p:blipFill>
        <p:spPr>
          <a:xfrm>
            <a:off x="7189379" y="6212943"/>
            <a:ext cx="311029" cy="487345"/>
          </a:xfrm>
          <a:prstGeom prst="rect">
            <a:avLst/>
          </a:prstGeom>
        </p:spPr>
      </p:pic>
      <p:pic>
        <p:nvPicPr>
          <p:cNvPr id="16" name="Grafik 15">
            <a:extLst>
              <a:ext uri="{FF2B5EF4-FFF2-40B4-BE49-F238E27FC236}">
                <a16:creationId xmlns:a16="http://schemas.microsoft.com/office/drawing/2014/main" id="{09271E21-FFE7-1D88-580D-B25FD1295831}"/>
              </a:ext>
            </a:extLst>
          </p:cNvPr>
          <p:cNvPicPr>
            <a:picLocks noChangeAspect="1"/>
          </p:cNvPicPr>
          <p:nvPr/>
        </p:nvPicPr>
        <p:blipFill>
          <a:blip r:embed="rId6"/>
          <a:stretch>
            <a:fillRect/>
          </a:stretch>
        </p:blipFill>
        <p:spPr>
          <a:xfrm>
            <a:off x="8785536" y="6201792"/>
            <a:ext cx="311029" cy="487345"/>
          </a:xfrm>
          <a:prstGeom prst="rect">
            <a:avLst/>
          </a:prstGeom>
        </p:spPr>
      </p:pic>
      <p:pic>
        <p:nvPicPr>
          <p:cNvPr id="17" name="Grafik 16">
            <a:extLst>
              <a:ext uri="{FF2B5EF4-FFF2-40B4-BE49-F238E27FC236}">
                <a16:creationId xmlns:a16="http://schemas.microsoft.com/office/drawing/2014/main" id="{F5EDFC53-B50E-BC6E-3606-0F81507595D1}"/>
              </a:ext>
            </a:extLst>
          </p:cNvPr>
          <p:cNvPicPr>
            <a:picLocks noChangeAspect="1"/>
          </p:cNvPicPr>
          <p:nvPr/>
        </p:nvPicPr>
        <p:blipFill>
          <a:blip r:embed="rId8"/>
          <a:stretch>
            <a:fillRect/>
          </a:stretch>
        </p:blipFill>
        <p:spPr>
          <a:xfrm>
            <a:off x="3810824" y="6175132"/>
            <a:ext cx="765267" cy="582269"/>
          </a:xfrm>
          <a:prstGeom prst="rect">
            <a:avLst/>
          </a:prstGeom>
        </p:spPr>
      </p:pic>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Ziel</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5" name="Gerader Verbinder 4">
            <a:extLst>
              <a:ext uri="{FF2B5EF4-FFF2-40B4-BE49-F238E27FC236}">
                <a16:creationId xmlns:a16="http://schemas.microsoft.com/office/drawing/2014/main" id="{9410C991-B82C-E67A-642A-F43512CFA67E}"/>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96340900-C44F-87A4-D535-3DF9388B2B7D}"/>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6948671E-F629-BA26-F1EA-65C907BECA3C}"/>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056DEE11-7517-0CAF-DA9B-7812044FF9B8}"/>
              </a:ext>
            </a:extLst>
          </p:cNvPr>
          <p:cNvPicPr>
            <a:picLocks noChangeAspect="1"/>
          </p:cNvPicPr>
          <p:nvPr/>
        </p:nvPicPr>
        <p:blipFill>
          <a:blip r:embed="rId3"/>
          <a:stretch>
            <a:fillRect/>
          </a:stretch>
        </p:blipFill>
        <p:spPr>
          <a:xfrm>
            <a:off x="2486351" y="6200815"/>
            <a:ext cx="311029" cy="487345"/>
          </a:xfrm>
          <a:prstGeom prst="rect">
            <a:avLst/>
          </a:prstGeom>
        </p:spPr>
      </p:pic>
      <p:grpSp>
        <p:nvGrpSpPr>
          <p:cNvPr id="9" name="Gruppieren 8">
            <a:extLst>
              <a:ext uri="{FF2B5EF4-FFF2-40B4-BE49-F238E27FC236}">
                <a16:creationId xmlns:a16="http://schemas.microsoft.com/office/drawing/2014/main" id="{8E5C7D85-E11A-087B-5ECF-BA4F7A57BF2E}"/>
              </a:ext>
            </a:extLst>
          </p:cNvPr>
          <p:cNvGrpSpPr/>
          <p:nvPr/>
        </p:nvGrpSpPr>
        <p:grpSpPr>
          <a:xfrm>
            <a:off x="10140319" y="6201792"/>
            <a:ext cx="311029" cy="487345"/>
            <a:chOff x="10351524" y="3949108"/>
            <a:chExt cx="560194" cy="877756"/>
          </a:xfrm>
        </p:grpSpPr>
        <p:pic>
          <p:nvPicPr>
            <p:cNvPr id="10" name="Grafik 9">
              <a:extLst>
                <a:ext uri="{FF2B5EF4-FFF2-40B4-BE49-F238E27FC236}">
                  <a16:creationId xmlns:a16="http://schemas.microsoft.com/office/drawing/2014/main" id="{6D049799-804B-4715-BDB5-EDC56D1C2E9E}"/>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78DC5ECE-C533-AC01-76EE-30369E7BD1D2}"/>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4ED76CD1-5F26-C84F-6125-08F9A20D2249}"/>
              </a:ext>
            </a:extLst>
          </p:cNvPr>
          <p:cNvPicPr>
            <a:picLocks noChangeAspect="1"/>
          </p:cNvPicPr>
          <p:nvPr/>
        </p:nvPicPr>
        <p:blipFill>
          <a:blip r:embed="rId3"/>
          <a:stretch>
            <a:fillRect/>
          </a:stretch>
        </p:blipFill>
        <p:spPr>
          <a:xfrm>
            <a:off x="4013198" y="6206478"/>
            <a:ext cx="311029" cy="487345"/>
          </a:xfrm>
          <a:prstGeom prst="rect">
            <a:avLst/>
          </a:prstGeom>
        </p:spPr>
      </p:pic>
      <p:pic>
        <p:nvPicPr>
          <p:cNvPr id="13" name="Grafik 12">
            <a:extLst>
              <a:ext uri="{FF2B5EF4-FFF2-40B4-BE49-F238E27FC236}">
                <a16:creationId xmlns:a16="http://schemas.microsoft.com/office/drawing/2014/main" id="{FE869205-B03B-5233-4A33-5E289EAAE570}"/>
              </a:ext>
            </a:extLst>
          </p:cNvPr>
          <p:cNvPicPr>
            <a:picLocks noChangeAspect="1"/>
          </p:cNvPicPr>
          <p:nvPr/>
        </p:nvPicPr>
        <p:blipFill>
          <a:blip r:embed="rId3"/>
          <a:stretch>
            <a:fillRect/>
          </a:stretch>
        </p:blipFill>
        <p:spPr>
          <a:xfrm>
            <a:off x="5566162" y="6206478"/>
            <a:ext cx="311029" cy="487345"/>
          </a:xfrm>
          <a:prstGeom prst="rect">
            <a:avLst/>
          </a:prstGeom>
        </p:spPr>
      </p:pic>
      <p:pic>
        <p:nvPicPr>
          <p:cNvPr id="14" name="Grafik 13">
            <a:extLst>
              <a:ext uri="{FF2B5EF4-FFF2-40B4-BE49-F238E27FC236}">
                <a16:creationId xmlns:a16="http://schemas.microsoft.com/office/drawing/2014/main" id="{D88B9812-FFCE-9A5A-383A-2DC8BB3EE124}"/>
              </a:ext>
            </a:extLst>
          </p:cNvPr>
          <p:cNvPicPr>
            <a:picLocks noChangeAspect="1"/>
          </p:cNvPicPr>
          <p:nvPr/>
        </p:nvPicPr>
        <p:blipFill>
          <a:blip r:embed="rId3"/>
          <a:stretch>
            <a:fillRect/>
          </a:stretch>
        </p:blipFill>
        <p:spPr>
          <a:xfrm>
            <a:off x="7189379" y="6212943"/>
            <a:ext cx="311029" cy="487345"/>
          </a:xfrm>
          <a:prstGeom prst="rect">
            <a:avLst/>
          </a:prstGeom>
        </p:spPr>
      </p:pic>
      <p:pic>
        <p:nvPicPr>
          <p:cNvPr id="15" name="Grafik 14">
            <a:extLst>
              <a:ext uri="{FF2B5EF4-FFF2-40B4-BE49-F238E27FC236}">
                <a16:creationId xmlns:a16="http://schemas.microsoft.com/office/drawing/2014/main" id="{AFBAD165-E156-3883-C8E6-196607B3A841}"/>
              </a:ext>
            </a:extLst>
          </p:cNvPr>
          <p:cNvPicPr>
            <a:picLocks noChangeAspect="1"/>
          </p:cNvPicPr>
          <p:nvPr/>
        </p:nvPicPr>
        <p:blipFill>
          <a:blip r:embed="rId3"/>
          <a:stretch>
            <a:fillRect/>
          </a:stretch>
        </p:blipFill>
        <p:spPr>
          <a:xfrm>
            <a:off x="8785536" y="6201792"/>
            <a:ext cx="311029" cy="487345"/>
          </a:xfrm>
          <a:prstGeom prst="rect">
            <a:avLst/>
          </a:prstGeom>
        </p:spPr>
      </p:pic>
      <p:pic>
        <p:nvPicPr>
          <p:cNvPr id="16" name="Grafik 15">
            <a:extLst>
              <a:ext uri="{FF2B5EF4-FFF2-40B4-BE49-F238E27FC236}">
                <a16:creationId xmlns:a16="http://schemas.microsoft.com/office/drawing/2014/main" id="{7EBEA8B3-E5E3-5D51-E17E-155557327EC5}"/>
              </a:ext>
            </a:extLst>
          </p:cNvPr>
          <p:cNvPicPr>
            <a:picLocks noChangeAspect="1"/>
          </p:cNvPicPr>
          <p:nvPr/>
        </p:nvPicPr>
        <p:blipFill>
          <a:blip r:embed="rId5"/>
          <a:stretch>
            <a:fillRect/>
          </a:stretch>
        </p:blipFill>
        <p:spPr>
          <a:xfrm>
            <a:off x="4463470" y="6152114"/>
            <a:ext cx="765267" cy="582269"/>
          </a:xfrm>
          <a:prstGeom prst="rect">
            <a:avLst/>
          </a:prstGeom>
        </p:spPr>
      </p:pic>
    </p:spTree>
    <p:extLst>
      <p:ext uri="{BB962C8B-B14F-4D97-AF65-F5344CB8AC3E}">
        <p14:creationId xmlns:p14="http://schemas.microsoft.com/office/powerpoint/2010/main" val="14837792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6" name="Gerader Verbinder 5">
            <a:extLst>
              <a:ext uri="{FF2B5EF4-FFF2-40B4-BE49-F238E27FC236}">
                <a16:creationId xmlns:a16="http://schemas.microsoft.com/office/drawing/2014/main" id="{01890E60-1447-47D5-2157-D4D93CA11955}"/>
              </a:ext>
            </a:extLst>
          </p:cNvPr>
          <p:cNvCxnSpPr>
            <a:cxnSpLocks/>
          </p:cNvCxnSpPr>
          <p:nvPr/>
        </p:nvCxnSpPr>
        <p:spPr>
          <a:xfrm>
            <a:off x="1649345" y="68264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AF46916-BA06-50E6-60C2-CAF02EE6ED78}"/>
              </a:ext>
            </a:extLst>
          </p:cNvPr>
          <p:cNvCxnSpPr>
            <a:cxnSpLocks/>
          </p:cNvCxnSpPr>
          <p:nvPr/>
        </p:nvCxnSpPr>
        <p:spPr>
          <a:xfrm>
            <a:off x="1649345" y="671215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020F2592-790A-254A-6FB4-2634FE294B26}"/>
              </a:ext>
            </a:extLst>
          </p:cNvPr>
          <p:cNvCxnSpPr>
            <a:cxnSpLocks/>
          </p:cNvCxnSpPr>
          <p:nvPr/>
        </p:nvCxnSpPr>
        <p:spPr>
          <a:xfrm>
            <a:off x="1649345" y="678041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6B72339F-A3DE-8342-23FF-918E33A15C8B}"/>
              </a:ext>
            </a:extLst>
          </p:cNvPr>
          <p:cNvPicPr>
            <a:picLocks noChangeAspect="1"/>
          </p:cNvPicPr>
          <p:nvPr/>
        </p:nvPicPr>
        <p:blipFill>
          <a:blip r:embed="rId4"/>
          <a:stretch>
            <a:fillRect/>
          </a:stretch>
        </p:blipFill>
        <p:spPr>
          <a:xfrm>
            <a:off x="2486351" y="6200815"/>
            <a:ext cx="311029" cy="487345"/>
          </a:xfrm>
          <a:prstGeom prst="rect">
            <a:avLst/>
          </a:prstGeom>
        </p:spPr>
      </p:pic>
      <p:grpSp>
        <p:nvGrpSpPr>
          <p:cNvPr id="10" name="Gruppieren 9">
            <a:extLst>
              <a:ext uri="{FF2B5EF4-FFF2-40B4-BE49-F238E27FC236}">
                <a16:creationId xmlns:a16="http://schemas.microsoft.com/office/drawing/2014/main" id="{07198C94-FA62-CD10-5753-3A67149D635E}"/>
              </a:ext>
            </a:extLst>
          </p:cNvPr>
          <p:cNvGrpSpPr/>
          <p:nvPr/>
        </p:nvGrpSpPr>
        <p:grpSpPr>
          <a:xfrm>
            <a:off x="10140319" y="6201792"/>
            <a:ext cx="311029" cy="487345"/>
            <a:chOff x="10351524" y="3949108"/>
            <a:chExt cx="560194" cy="877756"/>
          </a:xfrm>
        </p:grpSpPr>
        <p:pic>
          <p:nvPicPr>
            <p:cNvPr id="11" name="Grafik 10">
              <a:extLst>
                <a:ext uri="{FF2B5EF4-FFF2-40B4-BE49-F238E27FC236}">
                  <a16:creationId xmlns:a16="http://schemas.microsoft.com/office/drawing/2014/main" id="{E8CB21C8-4565-4834-A97C-8181B9F2773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401A81-CF48-FB8A-42C7-21A07F93E6B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61B37C16-2264-C643-8BF0-A758A3672870}"/>
              </a:ext>
            </a:extLst>
          </p:cNvPr>
          <p:cNvPicPr>
            <a:picLocks noChangeAspect="1"/>
          </p:cNvPicPr>
          <p:nvPr/>
        </p:nvPicPr>
        <p:blipFill>
          <a:blip r:embed="rId4"/>
          <a:stretch>
            <a:fillRect/>
          </a:stretch>
        </p:blipFill>
        <p:spPr>
          <a:xfrm>
            <a:off x="4013198" y="6206478"/>
            <a:ext cx="311029" cy="487345"/>
          </a:xfrm>
          <a:prstGeom prst="rect">
            <a:avLst/>
          </a:prstGeom>
        </p:spPr>
      </p:pic>
      <p:pic>
        <p:nvPicPr>
          <p:cNvPr id="14" name="Grafik 13">
            <a:extLst>
              <a:ext uri="{FF2B5EF4-FFF2-40B4-BE49-F238E27FC236}">
                <a16:creationId xmlns:a16="http://schemas.microsoft.com/office/drawing/2014/main" id="{3CA664DB-3489-2CAC-814E-4D90BBD5CA87}"/>
              </a:ext>
            </a:extLst>
          </p:cNvPr>
          <p:cNvPicPr>
            <a:picLocks noChangeAspect="1"/>
          </p:cNvPicPr>
          <p:nvPr/>
        </p:nvPicPr>
        <p:blipFill>
          <a:blip r:embed="rId4"/>
          <a:stretch>
            <a:fillRect/>
          </a:stretch>
        </p:blipFill>
        <p:spPr>
          <a:xfrm>
            <a:off x="5566162" y="6206478"/>
            <a:ext cx="311029" cy="487345"/>
          </a:xfrm>
          <a:prstGeom prst="rect">
            <a:avLst/>
          </a:prstGeom>
        </p:spPr>
      </p:pic>
      <p:pic>
        <p:nvPicPr>
          <p:cNvPr id="15" name="Grafik 14">
            <a:extLst>
              <a:ext uri="{FF2B5EF4-FFF2-40B4-BE49-F238E27FC236}">
                <a16:creationId xmlns:a16="http://schemas.microsoft.com/office/drawing/2014/main" id="{B4BA5254-8D5C-0C33-C93C-A96108691417}"/>
              </a:ext>
            </a:extLst>
          </p:cNvPr>
          <p:cNvPicPr>
            <a:picLocks noChangeAspect="1"/>
          </p:cNvPicPr>
          <p:nvPr/>
        </p:nvPicPr>
        <p:blipFill>
          <a:blip r:embed="rId4"/>
          <a:stretch>
            <a:fillRect/>
          </a:stretch>
        </p:blipFill>
        <p:spPr>
          <a:xfrm>
            <a:off x="7189379" y="6212943"/>
            <a:ext cx="311029" cy="487345"/>
          </a:xfrm>
          <a:prstGeom prst="rect">
            <a:avLst/>
          </a:prstGeom>
        </p:spPr>
      </p:pic>
      <p:pic>
        <p:nvPicPr>
          <p:cNvPr id="16" name="Grafik 15">
            <a:extLst>
              <a:ext uri="{FF2B5EF4-FFF2-40B4-BE49-F238E27FC236}">
                <a16:creationId xmlns:a16="http://schemas.microsoft.com/office/drawing/2014/main" id="{5E5982E1-6473-78B6-8239-1F6BFDE4609B}"/>
              </a:ext>
            </a:extLst>
          </p:cNvPr>
          <p:cNvPicPr>
            <a:picLocks noChangeAspect="1"/>
          </p:cNvPicPr>
          <p:nvPr/>
        </p:nvPicPr>
        <p:blipFill>
          <a:blip r:embed="rId4"/>
          <a:stretch>
            <a:fillRect/>
          </a:stretch>
        </p:blipFill>
        <p:spPr>
          <a:xfrm>
            <a:off x="8785536" y="6201792"/>
            <a:ext cx="311029" cy="487345"/>
          </a:xfrm>
          <a:prstGeom prst="rect">
            <a:avLst/>
          </a:prstGeom>
        </p:spPr>
      </p:pic>
      <p:pic>
        <p:nvPicPr>
          <p:cNvPr id="17" name="Grafik 16">
            <a:extLst>
              <a:ext uri="{FF2B5EF4-FFF2-40B4-BE49-F238E27FC236}">
                <a16:creationId xmlns:a16="http://schemas.microsoft.com/office/drawing/2014/main" id="{8EEF8CCF-FCD1-D8AA-C2AD-036FF149881A}"/>
              </a:ext>
            </a:extLst>
          </p:cNvPr>
          <p:cNvPicPr>
            <a:picLocks noChangeAspect="1"/>
          </p:cNvPicPr>
          <p:nvPr/>
        </p:nvPicPr>
        <p:blipFill>
          <a:blip r:embed="rId6"/>
          <a:stretch>
            <a:fillRect/>
          </a:stretch>
        </p:blipFill>
        <p:spPr>
          <a:xfrm>
            <a:off x="5320949" y="6175132"/>
            <a:ext cx="765267" cy="582269"/>
          </a:xfrm>
          <a:prstGeom prst="rect">
            <a:avLst/>
          </a:prstGeom>
        </p:spPr>
      </p:pic>
    </p:spTree>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781</Words>
  <Application>Microsoft Office PowerPoint</Application>
  <PresentationFormat>Breitbild</PresentationFormat>
  <Paragraphs>97</Paragraphs>
  <Slides>22</Slides>
  <Notes>9</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Calibri Light</vt:lpstr>
      <vt:lpstr>Office</vt:lpstr>
      <vt:lpstr>PowerPoint-Präsentation</vt:lpstr>
      <vt:lpstr>Importprofil-Tool</vt:lpstr>
      <vt:lpstr>AGENDA</vt:lpstr>
      <vt:lpstr>PRAKTIKUMSBETRIEB</vt:lpstr>
      <vt:lpstr>IST ANALYSE</vt:lpstr>
      <vt:lpstr>IST ANALYSE</vt:lpstr>
      <vt:lpstr>VORGEHENSMODELL</vt:lpstr>
      <vt:lpstr>Ziel</vt:lpstr>
      <vt:lpstr>PowerPoint-Präsentation</vt:lpstr>
      <vt:lpstr>ZIELSETZUNG</vt:lpstr>
      <vt:lpstr>ZIELSETZUNG</vt:lpstr>
      <vt:lpstr>ZIELSETZUNG</vt:lpstr>
      <vt:lpstr>ZIELSETZUNG</vt:lpstr>
      <vt:lpstr>ZIELSETZUNG</vt:lpstr>
      <vt:lpstr>PLANUNG</vt:lpstr>
      <vt:lpstr>Implementierung Phase</vt:lpstr>
      <vt:lpstr>Soll-Ist Vergleich</vt:lpstr>
      <vt:lpstr>Fazit</vt:lpstr>
      <vt:lpstr>Vielen Dank für Ihre Aufmerksamkeit!  Quellen:</vt:lpstr>
      <vt:lpstr>Danke Seite</vt:lpstr>
      <vt:lpstr>PowerPoint-Präsentation</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64</cp:revision>
  <dcterms:created xsi:type="dcterms:W3CDTF">2024-05-22T09:27:39Z</dcterms:created>
  <dcterms:modified xsi:type="dcterms:W3CDTF">2024-06-18T10:06:20Z</dcterms:modified>
</cp:coreProperties>
</file>